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9"/>
  </p:notesMasterIdLst>
  <p:sldIdLst>
    <p:sldId id="299" r:id="rId5"/>
    <p:sldId id="302" r:id="rId6"/>
    <p:sldId id="300" r:id="rId7"/>
    <p:sldId id="303" r:id="rId8"/>
    <p:sldId id="285" r:id="rId9"/>
    <p:sldId id="304" r:id="rId10"/>
    <p:sldId id="305" r:id="rId11"/>
    <p:sldId id="286" r:id="rId12"/>
    <p:sldId id="287" r:id="rId13"/>
    <p:sldId id="288" r:id="rId14"/>
    <p:sldId id="293" r:id="rId15"/>
    <p:sldId id="294" r:id="rId16"/>
    <p:sldId id="290" r:id="rId17"/>
    <p:sldId id="301"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A713"/>
    <a:srgbClr val="6DB1CA"/>
    <a:srgbClr val="7FB948"/>
    <a:srgbClr val="B09A0D"/>
    <a:srgbClr val="AAAC1B"/>
    <a:srgbClr val="548146"/>
    <a:srgbClr val="46703C"/>
    <a:srgbClr val="B95659"/>
    <a:srgbClr val="C9CA18"/>
    <a:srgbClr val="B14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3874B9-15B7-413F-8C40-089D371C116B}" v="27" dt="2023-12-26T12:12:32.409"/>
    <p1510:client id="{979E393F-5134-4DF2-78C0-C4CBAB16B35C}" v="26" dt="2023-12-26T12:20:55.491"/>
    <p1510:client id="{AFBC9432-FD93-7A06-EE98-D95A5B7E7BAB}" v="2" dt="2023-12-26T20:52:32.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130" autoAdjust="0"/>
    <p:restoredTop sz="86384" autoAdjust="0"/>
  </p:normalViewPr>
  <p:slideViewPr>
    <p:cSldViewPr snapToGrid="0">
      <p:cViewPr varScale="1">
        <p:scale>
          <a:sx n="63" d="100"/>
          <a:sy n="63" d="100"/>
        </p:scale>
        <p:origin x="72" y="12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S::deborah_shaw@wycliffeassociates.org::79bf7848-a030-4096-934a-3abbfde4984a" providerId="AD" clId="Web-{3EE993B5-DA85-1E4C-E255-AF3E8B2615C8}"/>
    <pc:docChg chg="addSld modSld">
      <pc:chgData name="Deborah Shaw" userId="S::deborah_shaw@wycliffeassociates.org::79bf7848-a030-4096-934a-3abbfde4984a" providerId="AD" clId="Web-{3EE993B5-DA85-1E4C-E255-AF3E8B2615C8}" dt="2023-12-19T05:21:08.678" v="97" actId="1076"/>
      <pc:docMkLst>
        <pc:docMk/>
      </pc:docMkLst>
      <pc:sldChg chg="delAnim">
        <pc:chgData name="Deborah Shaw" userId="S::deborah_shaw@wycliffeassociates.org::79bf7848-a030-4096-934a-3abbfde4984a" providerId="AD" clId="Web-{3EE993B5-DA85-1E4C-E255-AF3E8B2615C8}" dt="2023-12-19T05:11:55.163" v="16"/>
        <pc:sldMkLst>
          <pc:docMk/>
          <pc:sldMk cId="669494444" sldId="285"/>
        </pc:sldMkLst>
      </pc:sldChg>
      <pc:sldChg chg="delAnim">
        <pc:chgData name="Deborah Shaw" userId="S::deborah_shaw@wycliffeassociates.org::79bf7848-a030-4096-934a-3abbfde4984a" providerId="AD" clId="Web-{3EE993B5-DA85-1E4C-E255-AF3E8B2615C8}" dt="2023-12-19T05:12:21.710" v="18"/>
        <pc:sldMkLst>
          <pc:docMk/>
          <pc:sldMk cId="285893299" sldId="286"/>
        </pc:sldMkLst>
      </pc:sldChg>
      <pc:sldChg chg="delAnim">
        <pc:chgData name="Deborah Shaw" userId="S::deborah_shaw@wycliffeassociates.org::79bf7848-a030-4096-934a-3abbfde4984a" providerId="AD" clId="Web-{3EE993B5-DA85-1E4C-E255-AF3E8B2615C8}" dt="2023-12-19T05:13:16.133" v="39"/>
        <pc:sldMkLst>
          <pc:docMk/>
          <pc:sldMk cId="2391263695" sldId="287"/>
        </pc:sldMkLst>
      </pc:sldChg>
      <pc:sldChg chg="delAnim">
        <pc:chgData name="Deborah Shaw" userId="S::deborah_shaw@wycliffeassociates.org::79bf7848-a030-4096-934a-3abbfde4984a" providerId="AD" clId="Web-{3EE993B5-DA85-1E4C-E255-AF3E8B2615C8}" dt="2023-12-19T05:13:24.570" v="43"/>
        <pc:sldMkLst>
          <pc:docMk/>
          <pc:sldMk cId="3432013067" sldId="288"/>
        </pc:sldMkLst>
      </pc:sldChg>
      <pc:sldChg chg="delSp delAnim">
        <pc:chgData name="Deborah Shaw" userId="S::deborah_shaw@wycliffeassociates.org::79bf7848-a030-4096-934a-3abbfde4984a" providerId="AD" clId="Web-{3EE993B5-DA85-1E4C-E255-AF3E8B2615C8}" dt="2023-12-19T05:11:29.756" v="11"/>
        <pc:sldMkLst>
          <pc:docMk/>
          <pc:sldMk cId="3165154610" sldId="289"/>
        </pc:sldMkLst>
        <pc:spChg chg="del">
          <ac:chgData name="Deborah Shaw" userId="S::deborah_shaw@wycliffeassociates.org::79bf7848-a030-4096-934a-3abbfde4984a" providerId="AD" clId="Web-{3EE993B5-DA85-1E4C-E255-AF3E8B2615C8}" dt="2023-12-19T05:10:22.192" v="2"/>
          <ac:spMkLst>
            <pc:docMk/>
            <pc:sldMk cId="3165154610" sldId="289"/>
            <ac:spMk id="4" creationId="{CD8CDBCD-F2E3-806C-54B4-6B28CCD4714F}"/>
          </ac:spMkLst>
        </pc:spChg>
      </pc:sldChg>
      <pc:sldChg chg="delAnim">
        <pc:chgData name="Deborah Shaw" userId="S::deborah_shaw@wycliffeassociates.org::79bf7848-a030-4096-934a-3abbfde4984a" providerId="AD" clId="Web-{3EE993B5-DA85-1E4C-E255-AF3E8B2615C8}" dt="2023-12-19T05:13:41.055" v="53"/>
        <pc:sldMkLst>
          <pc:docMk/>
          <pc:sldMk cId="39386352" sldId="293"/>
        </pc:sldMkLst>
      </pc:sldChg>
      <pc:sldChg chg="delAnim">
        <pc:chgData name="Deborah Shaw" userId="S::deborah_shaw@wycliffeassociates.org::79bf7848-a030-4096-934a-3abbfde4984a" providerId="AD" clId="Web-{3EE993B5-DA85-1E4C-E255-AF3E8B2615C8}" dt="2023-12-19T05:13:52.087" v="60"/>
        <pc:sldMkLst>
          <pc:docMk/>
          <pc:sldMk cId="1142703425" sldId="294"/>
        </pc:sldMkLst>
      </pc:sldChg>
      <pc:sldChg chg="add">
        <pc:chgData name="Deborah Shaw" userId="S::deborah_shaw@wycliffeassociates.org::79bf7848-a030-4096-934a-3abbfde4984a" providerId="AD" clId="Web-{3EE993B5-DA85-1E4C-E255-AF3E8B2615C8}" dt="2023-12-19T05:09:54.817" v="0"/>
        <pc:sldMkLst>
          <pc:docMk/>
          <pc:sldMk cId="3629754069" sldId="299"/>
        </pc:sldMkLst>
      </pc:sldChg>
      <pc:sldChg chg="addSp modSp new">
        <pc:chgData name="Deborah Shaw" userId="S::deborah_shaw@wycliffeassociates.org::79bf7848-a030-4096-934a-3abbfde4984a" providerId="AD" clId="Web-{3EE993B5-DA85-1E4C-E255-AF3E8B2615C8}" dt="2023-12-19T05:10:54.927" v="7" actId="20577"/>
        <pc:sldMkLst>
          <pc:docMk/>
          <pc:sldMk cId="3148065723" sldId="300"/>
        </pc:sldMkLst>
        <pc:spChg chg="mod">
          <ac:chgData name="Deborah Shaw" userId="S::deborah_shaw@wycliffeassociates.org::79bf7848-a030-4096-934a-3abbfde4984a" providerId="AD" clId="Web-{3EE993B5-DA85-1E4C-E255-AF3E8B2615C8}" dt="2023-12-19T05:10:54.927" v="7" actId="20577"/>
          <ac:spMkLst>
            <pc:docMk/>
            <pc:sldMk cId="3148065723" sldId="300"/>
            <ac:spMk id="2" creationId="{DEC3C302-A92A-E178-C7AF-513AD9367073}"/>
          </ac:spMkLst>
        </pc:spChg>
        <pc:spChg chg="add mod">
          <ac:chgData name="Deborah Shaw" userId="S::deborah_shaw@wycliffeassociates.org::79bf7848-a030-4096-934a-3abbfde4984a" providerId="AD" clId="Web-{3EE993B5-DA85-1E4C-E255-AF3E8B2615C8}" dt="2023-12-19T05:10:37.099" v="5" actId="14100"/>
          <ac:spMkLst>
            <pc:docMk/>
            <pc:sldMk cId="3148065723" sldId="300"/>
            <ac:spMk id="4" creationId="{0B85AB30-0EB3-6454-19C2-FA339506AAD4}"/>
          </ac:spMkLst>
        </pc:spChg>
      </pc:sldChg>
      <pc:sldChg chg="addSp modSp add replId">
        <pc:chgData name="Deborah Shaw" userId="S::deborah_shaw@wycliffeassociates.org::79bf7848-a030-4096-934a-3abbfde4984a" providerId="AD" clId="Web-{3EE993B5-DA85-1E4C-E255-AF3E8B2615C8}" dt="2023-12-19T05:21:08.678" v="97" actId="1076"/>
        <pc:sldMkLst>
          <pc:docMk/>
          <pc:sldMk cId="1503564095" sldId="301"/>
        </pc:sldMkLst>
        <pc:spChg chg="add mod">
          <ac:chgData name="Deborah Shaw" userId="S::deborah_shaw@wycliffeassociates.org::79bf7848-a030-4096-934a-3abbfde4984a" providerId="AD" clId="Web-{3EE993B5-DA85-1E4C-E255-AF3E8B2615C8}" dt="2023-12-19T05:17:35.559" v="65" actId="1076"/>
          <ac:spMkLst>
            <pc:docMk/>
            <pc:sldMk cId="1503564095" sldId="301"/>
            <ac:spMk id="2" creationId="{F9947AD4-8E24-7E07-93DE-4EB1B57C101F}"/>
          </ac:spMkLst>
        </pc:spChg>
        <pc:spChg chg="add mod">
          <ac:chgData name="Deborah Shaw" userId="S::deborah_shaw@wycliffeassociates.org::79bf7848-a030-4096-934a-3abbfde4984a" providerId="AD" clId="Web-{3EE993B5-DA85-1E4C-E255-AF3E8B2615C8}" dt="2023-12-19T05:17:45.888" v="67" actId="1076"/>
          <ac:spMkLst>
            <pc:docMk/>
            <pc:sldMk cId="1503564095" sldId="301"/>
            <ac:spMk id="3" creationId="{0D1C2585-2321-BEE6-A769-51C90ADDFF48}"/>
          </ac:spMkLst>
        </pc:spChg>
        <pc:spChg chg="add mod">
          <ac:chgData name="Deborah Shaw" userId="S::deborah_shaw@wycliffeassociates.org::79bf7848-a030-4096-934a-3abbfde4984a" providerId="AD" clId="Web-{3EE993B5-DA85-1E4C-E255-AF3E8B2615C8}" dt="2023-12-19T05:18:00.279" v="69" actId="1076"/>
          <ac:spMkLst>
            <pc:docMk/>
            <pc:sldMk cId="1503564095" sldId="301"/>
            <ac:spMk id="5" creationId="{BA533597-89D0-2B74-E150-D8F2CDD5F13E}"/>
          </ac:spMkLst>
        </pc:spChg>
        <pc:spChg chg="add mod">
          <ac:chgData name="Deborah Shaw" userId="S::deborah_shaw@wycliffeassociates.org::79bf7848-a030-4096-934a-3abbfde4984a" providerId="AD" clId="Web-{3EE993B5-DA85-1E4C-E255-AF3E8B2615C8}" dt="2023-12-19T05:18:11.529" v="71" actId="1076"/>
          <ac:spMkLst>
            <pc:docMk/>
            <pc:sldMk cId="1503564095" sldId="301"/>
            <ac:spMk id="6" creationId="{BCF083B4-9F01-DDE8-1D72-F807499D9EE6}"/>
          </ac:spMkLst>
        </pc:spChg>
        <pc:spChg chg="add mod">
          <ac:chgData name="Deborah Shaw" userId="S::deborah_shaw@wycliffeassociates.org::79bf7848-a030-4096-934a-3abbfde4984a" providerId="AD" clId="Web-{3EE993B5-DA85-1E4C-E255-AF3E8B2615C8}" dt="2023-12-19T05:18:57.254" v="78" actId="1076"/>
          <ac:spMkLst>
            <pc:docMk/>
            <pc:sldMk cId="1503564095" sldId="301"/>
            <ac:spMk id="7" creationId="{7404A6FF-8F75-1B21-BDB7-DCF506469797}"/>
          </ac:spMkLst>
        </pc:spChg>
        <pc:spChg chg="add mod">
          <ac:chgData name="Deborah Shaw" userId="S::deborah_shaw@wycliffeassociates.org::79bf7848-a030-4096-934a-3abbfde4984a" providerId="AD" clId="Web-{3EE993B5-DA85-1E4C-E255-AF3E8B2615C8}" dt="2023-12-19T05:18:53.941" v="77" actId="1076"/>
          <ac:spMkLst>
            <pc:docMk/>
            <pc:sldMk cId="1503564095" sldId="301"/>
            <ac:spMk id="8" creationId="{FAB37A75-BE16-BCF9-D5CD-B578F872875B}"/>
          </ac:spMkLst>
        </pc:spChg>
        <pc:spChg chg="add mod">
          <ac:chgData name="Deborah Shaw" userId="S::deborah_shaw@wycliffeassociates.org::79bf7848-a030-4096-934a-3abbfde4984a" providerId="AD" clId="Web-{3EE993B5-DA85-1E4C-E255-AF3E8B2615C8}" dt="2023-12-19T05:19:08.176" v="80" actId="1076"/>
          <ac:spMkLst>
            <pc:docMk/>
            <pc:sldMk cId="1503564095" sldId="301"/>
            <ac:spMk id="9" creationId="{BC6E85E2-2F1D-6AC1-5AD5-11442C5F0700}"/>
          </ac:spMkLst>
        </pc:spChg>
        <pc:spChg chg="add mod">
          <ac:chgData name="Deborah Shaw" userId="S::deborah_shaw@wycliffeassociates.org::79bf7848-a030-4096-934a-3abbfde4984a" providerId="AD" clId="Web-{3EE993B5-DA85-1E4C-E255-AF3E8B2615C8}" dt="2023-12-19T05:19:54.426" v="90" actId="1076"/>
          <ac:spMkLst>
            <pc:docMk/>
            <pc:sldMk cId="1503564095" sldId="301"/>
            <ac:spMk id="10" creationId="{D2BD2AD3-D3EA-0F57-107E-BE70F91AD04B}"/>
          </ac:spMkLst>
        </pc:spChg>
        <pc:spChg chg="add mod">
          <ac:chgData name="Deborah Shaw" userId="S::deborah_shaw@wycliffeassociates.org::79bf7848-a030-4096-934a-3abbfde4984a" providerId="AD" clId="Web-{3EE993B5-DA85-1E4C-E255-AF3E8B2615C8}" dt="2023-12-19T05:20:02.755" v="91" actId="1076"/>
          <ac:spMkLst>
            <pc:docMk/>
            <pc:sldMk cId="1503564095" sldId="301"/>
            <ac:spMk id="11" creationId="{98299E94-5C60-B205-8065-9E7908D47862}"/>
          </ac:spMkLst>
        </pc:spChg>
        <pc:spChg chg="add mod">
          <ac:chgData name="Deborah Shaw" userId="S::deborah_shaw@wycliffeassociates.org::79bf7848-a030-4096-934a-3abbfde4984a" providerId="AD" clId="Web-{3EE993B5-DA85-1E4C-E255-AF3E8B2615C8}" dt="2023-12-19T05:19:42.317" v="88" actId="1076"/>
          <ac:spMkLst>
            <pc:docMk/>
            <pc:sldMk cId="1503564095" sldId="301"/>
            <ac:spMk id="12" creationId="{627C9D5B-4721-E80C-405F-60B218D85D50}"/>
          </ac:spMkLst>
        </pc:spChg>
        <pc:spChg chg="add mod">
          <ac:chgData name="Deborah Shaw" userId="S::deborah_shaw@wycliffeassociates.org::79bf7848-a030-4096-934a-3abbfde4984a" providerId="AD" clId="Web-{3EE993B5-DA85-1E4C-E255-AF3E8B2615C8}" dt="2023-12-19T05:19:36.754" v="87" actId="1076"/>
          <ac:spMkLst>
            <pc:docMk/>
            <pc:sldMk cId="1503564095" sldId="301"/>
            <ac:spMk id="13" creationId="{F3B7BD7E-8ED3-6A1E-1BCE-578E95D9F927}"/>
          </ac:spMkLst>
        </pc:spChg>
        <pc:spChg chg="add mod">
          <ac:chgData name="Deborah Shaw" userId="S::deborah_shaw@wycliffeassociates.org::79bf7848-a030-4096-934a-3abbfde4984a" providerId="AD" clId="Web-{3EE993B5-DA85-1E4C-E255-AF3E8B2615C8}" dt="2023-12-19T05:19:29.442" v="86" actId="1076"/>
          <ac:spMkLst>
            <pc:docMk/>
            <pc:sldMk cId="1503564095" sldId="301"/>
            <ac:spMk id="14" creationId="{58D48565-B057-7C3B-992F-BEF76A6FFD03}"/>
          </ac:spMkLst>
        </pc:spChg>
        <pc:spChg chg="add mod">
          <ac:chgData name="Deborah Shaw" userId="S::deborah_shaw@wycliffeassociates.org::79bf7848-a030-4096-934a-3abbfde4984a" providerId="AD" clId="Web-{3EE993B5-DA85-1E4C-E255-AF3E8B2615C8}" dt="2023-12-19T05:20:34.724" v="95" actId="1076"/>
          <ac:spMkLst>
            <pc:docMk/>
            <pc:sldMk cId="1503564095" sldId="301"/>
            <ac:spMk id="17" creationId="{1777A195-4C8C-6ABC-2709-258609AF396A}"/>
          </ac:spMkLst>
        </pc:spChg>
        <pc:spChg chg="add mod">
          <ac:chgData name="Deborah Shaw" userId="S::deborah_shaw@wycliffeassociates.org::79bf7848-a030-4096-934a-3abbfde4984a" providerId="AD" clId="Web-{3EE993B5-DA85-1E4C-E255-AF3E8B2615C8}" dt="2023-12-19T05:21:08.678" v="97" actId="1076"/>
          <ac:spMkLst>
            <pc:docMk/>
            <pc:sldMk cId="1503564095" sldId="301"/>
            <ac:spMk id="20" creationId="{B69D1C23-3FBA-D446-09A7-E63F79886232}"/>
          </ac:spMkLst>
        </pc:spChg>
      </pc:sldChg>
    </pc:docChg>
  </pc:docChgLst>
  <pc:docChgLst>
    <pc:chgData name="Deborah Shaw" userId="79bf7848-a030-4096-934a-3abbfde4984a" providerId="ADAL" clId="{435CEB5A-C958-42DC-9BE8-A86A053A2136}"/>
    <pc:docChg chg="custSel modSld">
      <pc:chgData name="Deborah Shaw" userId="79bf7848-a030-4096-934a-3abbfde4984a" providerId="ADAL" clId="{435CEB5A-C958-42DC-9BE8-A86A053A2136}" dt="2023-12-02T05:20:43.527" v="14" actId="21"/>
      <pc:docMkLst>
        <pc:docMk/>
      </pc:docMkLst>
      <pc:sldChg chg="addSp delSp modSp mod delAnim">
        <pc:chgData name="Deborah Shaw" userId="79bf7848-a030-4096-934a-3abbfde4984a" providerId="ADAL" clId="{435CEB5A-C958-42DC-9BE8-A86A053A2136}" dt="2023-12-02T05:20:43.527" v="14" actId="21"/>
        <pc:sldMkLst>
          <pc:docMk/>
          <pc:sldMk cId="2399793145" sldId="290"/>
        </pc:sldMkLst>
        <pc:spChg chg="del">
          <ac:chgData name="Deborah Shaw" userId="79bf7848-a030-4096-934a-3abbfde4984a" providerId="ADAL" clId="{435CEB5A-C958-42DC-9BE8-A86A053A2136}" dt="2023-12-02T05:20:35.336" v="13" actId="21"/>
          <ac:spMkLst>
            <pc:docMk/>
            <pc:sldMk cId="2399793145" sldId="290"/>
            <ac:spMk id="2" creationId="{C4E277E3-0C3E-68B1-5741-5C8A558D27D9}"/>
          </ac:spMkLst>
        </pc:spChg>
        <pc:spChg chg="del">
          <ac:chgData name="Deborah Shaw" userId="79bf7848-a030-4096-934a-3abbfde4984a" providerId="ADAL" clId="{435CEB5A-C958-42DC-9BE8-A86A053A2136}" dt="2023-12-02T05:20:02.235" v="9" actId="21"/>
          <ac:spMkLst>
            <pc:docMk/>
            <pc:sldMk cId="2399793145" sldId="290"/>
            <ac:spMk id="5" creationId="{4B3574EA-59BC-61C8-0355-02AE386B02F1}"/>
          </ac:spMkLst>
        </pc:spChg>
        <pc:spChg chg="del">
          <ac:chgData name="Deborah Shaw" userId="79bf7848-a030-4096-934a-3abbfde4984a" providerId="ADAL" clId="{435CEB5A-C958-42DC-9BE8-A86A053A2136}" dt="2023-12-02T05:20:00.490" v="8" actId="21"/>
          <ac:spMkLst>
            <pc:docMk/>
            <pc:sldMk cId="2399793145" sldId="290"/>
            <ac:spMk id="6" creationId="{315A4CC9-F6E3-5987-2130-16DDD0F2BA0C}"/>
          </ac:spMkLst>
        </pc:spChg>
        <pc:spChg chg="del">
          <ac:chgData name="Deborah Shaw" userId="79bf7848-a030-4096-934a-3abbfde4984a" providerId="ADAL" clId="{435CEB5A-C958-42DC-9BE8-A86A053A2136}" dt="2023-12-02T05:19:44.648" v="1" actId="21"/>
          <ac:spMkLst>
            <pc:docMk/>
            <pc:sldMk cId="2399793145" sldId="290"/>
            <ac:spMk id="7" creationId="{00CBC304-7A35-47A0-35E0-A298BC7AD2B0}"/>
          </ac:spMkLst>
        </pc:spChg>
        <pc:spChg chg="del">
          <ac:chgData name="Deborah Shaw" userId="79bf7848-a030-4096-934a-3abbfde4984a" providerId="ADAL" clId="{435CEB5A-C958-42DC-9BE8-A86A053A2136}" dt="2023-12-02T05:19:51.881" v="4" actId="21"/>
          <ac:spMkLst>
            <pc:docMk/>
            <pc:sldMk cId="2399793145" sldId="290"/>
            <ac:spMk id="8" creationId="{79F9FDB8-B8C8-6616-E662-3370F9CABE93}"/>
          </ac:spMkLst>
        </pc:spChg>
        <pc:spChg chg="del">
          <ac:chgData name="Deborah Shaw" userId="79bf7848-a030-4096-934a-3abbfde4984a" providerId="ADAL" clId="{435CEB5A-C958-42DC-9BE8-A86A053A2136}" dt="2023-12-02T05:19:48.523" v="2" actId="21"/>
          <ac:spMkLst>
            <pc:docMk/>
            <pc:sldMk cId="2399793145" sldId="290"/>
            <ac:spMk id="9" creationId="{DD059950-461B-03DD-B063-A470498E1F63}"/>
          </ac:spMkLst>
        </pc:spChg>
        <pc:spChg chg="del">
          <ac:chgData name="Deborah Shaw" userId="79bf7848-a030-4096-934a-3abbfde4984a" providerId="ADAL" clId="{435CEB5A-C958-42DC-9BE8-A86A053A2136}" dt="2023-12-02T05:19:53.694" v="5" actId="21"/>
          <ac:spMkLst>
            <pc:docMk/>
            <pc:sldMk cId="2399793145" sldId="290"/>
            <ac:spMk id="10" creationId="{6A549957-06B2-BEFC-4B35-4424ED287BD5}"/>
          </ac:spMkLst>
        </pc:spChg>
        <pc:spChg chg="del">
          <ac:chgData name="Deborah Shaw" userId="79bf7848-a030-4096-934a-3abbfde4984a" providerId="ADAL" clId="{435CEB5A-C958-42DC-9BE8-A86A053A2136}" dt="2023-12-02T05:19:57.655" v="7" actId="21"/>
          <ac:spMkLst>
            <pc:docMk/>
            <pc:sldMk cId="2399793145" sldId="290"/>
            <ac:spMk id="11" creationId="{74CE90AF-66C0-CAA8-AC2C-89D2A84EAF77}"/>
          </ac:spMkLst>
        </pc:spChg>
        <pc:spChg chg="del">
          <ac:chgData name="Deborah Shaw" userId="79bf7848-a030-4096-934a-3abbfde4984a" providerId="ADAL" clId="{435CEB5A-C958-42DC-9BE8-A86A053A2136}" dt="2023-12-02T05:19:50.192" v="3" actId="21"/>
          <ac:spMkLst>
            <pc:docMk/>
            <pc:sldMk cId="2399793145" sldId="290"/>
            <ac:spMk id="12" creationId="{6CEA0636-D65E-7425-DB64-74A53338F23E}"/>
          </ac:spMkLst>
        </pc:spChg>
        <pc:spChg chg="del">
          <ac:chgData name="Deborah Shaw" userId="79bf7848-a030-4096-934a-3abbfde4984a" providerId="ADAL" clId="{435CEB5A-C958-42DC-9BE8-A86A053A2136}" dt="2023-12-02T05:19:55.598" v="6" actId="21"/>
          <ac:spMkLst>
            <pc:docMk/>
            <pc:sldMk cId="2399793145" sldId="290"/>
            <ac:spMk id="17" creationId="{0EF13DA9-F48B-65C0-F914-894B98EEEECF}"/>
          </ac:spMkLst>
        </pc:spChg>
        <pc:spChg chg="add del mod">
          <ac:chgData name="Deborah Shaw" userId="79bf7848-a030-4096-934a-3abbfde4984a" providerId="ADAL" clId="{435CEB5A-C958-42DC-9BE8-A86A053A2136}" dt="2023-12-02T05:20:43.527" v="14" actId="21"/>
          <ac:spMkLst>
            <pc:docMk/>
            <pc:sldMk cId="2399793145" sldId="290"/>
            <ac:spMk id="20" creationId="{0256C2C5-669B-F013-B048-23E6887A97D1}"/>
          </ac:spMkLst>
        </pc:spChg>
        <pc:picChg chg="add mod">
          <ac:chgData name="Deborah Shaw" userId="79bf7848-a030-4096-934a-3abbfde4984a" providerId="ADAL" clId="{435CEB5A-C958-42DC-9BE8-A86A053A2136}" dt="2023-12-02T05:20:28.857" v="12" actId="962"/>
          <ac:picMkLst>
            <pc:docMk/>
            <pc:sldMk cId="2399793145" sldId="290"/>
            <ac:picMk id="4" creationId="{C8587F43-219C-9751-9103-13CC3EEB9B1F}"/>
          </ac:picMkLst>
        </pc:picChg>
        <pc:picChg chg="del">
          <ac:chgData name="Deborah Shaw" userId="79bf7848-a030-4096-934a-3abbfde4984a" providerId="ADAL" clId="{435CEB5A-C958-42DC-9BE8-A86A053A2136}" dt="2023-12-02T05:19:42.361" v="0" actId="21"/>
          <ac:picMkLst>
            <pc:docMk/>
            <pc:sldMk cId="2399793145" sldId="290"/>
            <ac:picMk id="14" creationId="{3AA700DC-7654-30F9-F81D-5E6BA2F06BFE}"/>
          </ac:picMkLst>
        </pc:picChg>
      </pc:sldChg>
    </pc:docChg>
  </pc:docChgLst>
  <pc:docChgLst>
    <pc:chgData name="Deborah Shaw" userId="S::deborah_shaw@wycliffeassociates.org::79bf7848-a030-4096-934a-3abbfde4984a" providerId="AD" clId="Web-{1AC02453-0A6D-BFE0-8AAE-252FC0605B96}"/>
    <pc:docChg chg="addSld sldOrd">
      <pc:chgData name="Deborah Shaw" userId="S::deborah_shaw@wycliffeassociates.org::79bf7848-a030-4096-934a-3abbfde4984a" providerId="AD" clId="Web-{1AC02453-0A6D-BFE0-8AAE-252FC0605B96}" dt="2023-12-17T22:12:30.130" v="1"/>
      <pc:docMkLst>
        <pc:docMk/>
      </pc:docMkLst>
      <pc:sldChg chg="add ord">
        <pc:chgData name="Deborah Shaw" userId="S::deborah_shaw@wycliffeassociates.org::79bf7848-a030-4096-934a-3abbfde4984a" providerId="AD" clId="Web-{1AC02453-0A6D-BFE0-8AAE-252FC0605B96}" dt="2023-12-17T22:12:30.130" v="1"/>
        <pc:sldMkLst>
          <pc:docMk/>
          <pc:sldMk cId="3829610916" sldId="295"/>
        </pc:sldMkLst>
      </pc:sldChg>
    </pc:docChg>
  </pc:docChgLst>
  <pc:docChgLst>
    <pc:chgData name="Mary Stout" userId="S::mary_stout@wycliffeassociates.org::aa3233c2-3252-4841-9088-85efb7bdb5d2" providerId="AD" clId="Web-{F6E4221D-B895-488F-90D7-56E265493B1A}"/>
    <pc:docChg chg="modSld">
      <pc:chgData name="Mary Stout" userId="S::mary_stout@wycliffeassociates.org::aa3233c2-3252-4841-9088-85efb7bdb5d2" providerId="AD" clId="Web-{F6E4221D-B895-488F-90D7-56E265493B1A}" dt="2023-12-20T19:42:44.803" v="27" actId="20577"/>
      <pc:docMkLst>
        <pc:docMk/>
      </pc:docMkLst>
      <pc:sldChg chg="addSp delSp modSp">
        <pc:chgData name="Mary Stout" userId="S::mary_stout@wycliffeassociates.org::aa3233c2-3252-4841-9088-85efb7bdb5d2" providerId="AD" clId="Web-{F6E4221D-B895-488F-90D7-56E265493B1A}" dt="2023-12-20T19:42:44.803" v="27" actId="20577"/>
        <pc:sldMkLst>
          <pc:docMk/>
          <pc:sldMk cId="3148065723" sldId="300"/>
        </pc:sldMkLst>
        <pc:spChg chg="del mod">
          <ac:chgData name="Mary Stout" userId="S::mary_stout@wycliffeassociates.org::aa3233c2-3252-4841-9088-85efb7bdb5d2" providerId="AD" clId="Web-{F6E4221D-B895-488F-90D7-56E265493B1A}" dt="2023-12-20T19:40:17.861" v="15"/>
          <ac:spMkLst>
            <pc:docMk/>
            <pc:sldMk cId="3148065723" sldId="300"/>
            <ac:spMk id="2" creationId="{DEC3C302-A92A-E178-C7AF-513AD9367073}"/>
          </ac:spMkLst>
        </pc:spChg>
        <pc:spChg chg="del mod">
          <ac:chgData name="Mary Stout" userId="S::mary_stout@wycliffeassociates.org::aa3233c2-3252-4841-9088-85efb7bdb5d2" providerId="AD" clId="Web-{F6E4221D-B895-488F-90D7-56E265493B1A}" dt="2023-12-20T19:39:14.984" v="12"/>
          <ac:spMkLst>
            <pc:docMk/>
            <pc:sldMk cId="3148065723" sldId="300"/>
            <ac:spMk id="3" creationId="{1691315E-0998-E372-21B0-F9C05B286B54}"/>
          </ac:spMkLst>
        </pc:spChg>
        <pc:spChg chg="mod">
          <ac:chgData name="Mary Stout" userId="S::mary_stout@wycliffeassociates.org::aa3233c2-3252-4841-9088-85efb7bdb5d2" providerId="AD" clId="Web-{F6E4221D-B895-488F-90D7-56E265493B1A}" dt="2023-12-20T19:40:46.753" v="18" actId="14100"/>
          <ac:spMkLst>
            <pc:docMk/>
            <pc:sldMk cId="3148065723" sldId="300"/>
            <ac:spMk id="4" creationId="{0B85AB30-0EB3-6454-19C2-FA339506AAD4}"/>
          </ac:spMkLst>
        </pc:spChg>
        <pc:spChg chg="add mod">
          <ac:chgData name="Mary Stout" userId="S::mary_stout@wycliffeassociates.org::aa3233c2-3252-4841-9088-85efb7bdb5d2" providerId="AD" clId="Web-{F6E4221D-B895-488F-90D7-56E265493B1A}" dt="2023-12-20T19:42:44.803" v="27" actId="20577"/>
          <ac:spMkLst>
            <pc:docMk/>
            <pc:sldMk cId="3148065723" sldId="300"/>
            <ac:spMk id="5" creationId="{8F856364-9767-A048-7BB6-69FB822D5D60}"/>
          </ac:spMkLst>
        </pc:spChg>
        <pc:spChg chg="add del mod">
          <ac:chgData name="Mary Stout" userId="S::mary_stout@wycliffeassociates.org::aa3233c2-3252-4841-9088-85efb7bdb5d2" providerId="AD" clId="Web-{F6E4221D-B895-488F-90D7-56E265493B1A}" dt="2023-12-20T19:40:09.829" v="14"/>
          <ac:spMkLst>
            <pc:docMk/>
            <pc:sldMk cId="3148065723" sldId="300"/>
            <ac:spMk id="14" creationId="{9CD2C596-0EA7-CE52-0839-1ACECAF2753E}"/>
          </ac:spMkLst>
        </pc:spChg>
        <pc:graphicFrameChg chg="add del mod ord modGraphic">
          <ac:chgData name="Mary Stout" userId="S::mary_stout@wycliffeassociates.org::aa3233c2-3252-4841-9088-85efb7bdb5d2" providerId="AD" clId="Web-{F6E4221D-B895-488F-90D7-56E265493B1A}" dt="2023-12-20T19:40:04.204" v="13"/>
          <ac:graphicFrameMkLst>
            <pc:docMk/>
            <pc:sldMk cId="3148065723" sldId="300"/>
            <ac:graphicFrameMk id="6" creationId="{DD7AA338-5E4A-A576-214C-63A653B51132}"/>
          </ac:graphicFrameMkLst>
        </pc:graphicFrameChg>
      </pc:sldChg>
    </pc:docChg>
  </pc:docChgLst>
  <pc:docChgLst>
    <pc:chgData name="Deborah Shaw" userId="79bf7848-a030-4096-934a-3abbfde4984a" providerId="ADAL" clId="{61B13140-DA09-42DC-BCAD-102531672F7D}"/>
    <pc:docChg chg="delSld">
      <pc:chgData name="Deborah Shaw" userId="79bf7848-a030-4096-934a-3abbfde4984a" providerId="ADAL" clId="{61B13140-DA09-42DC-BCAD-102531672F7D}" dt="2023-09-15T21:17:09.102" v="0" actId="2696"/>
      <pc:docMkLst>
        <pc:docMk/>
      </pc:docMkLst>
      <pc:sldChg chg="del">
        <pc:chgData name="Deborah Shaw" userId="79bf7848-a030-4096-934a-3abbfde4984a" providerId="ADAL" clId="{61B13140-DA09-42DC-BCAD-102531672F7D}" dt="2023-09-15T21:17:09.102" v="0" actId="2696"/>
        <pc:sldMkLst>
          <pc:docMk/>
          <pc:sldMk cId="3072800876" sldId="280"/>
        </pc:sldMkLst>
      </pc:sldChg>
    </pc:docChg>
  </pc:docChgLst>
  <pc:docChgLst>
    <pc:chgData name="Deborah Shaw" userId="79bf7848-a030-4096-934a-3abbfde4984a" providerId="ADAL" clId="{053874B9-15B7-413F-8C40-089D371C116B}"/>
    <pc:docChg chg="custSel addSld delSld modSld sldOrd">
      <pc:chgData name="Deborah Shaw" userId="79bf7848-a030-4096-934a-3abbfde4984a" providerId="ADAL" clId="{053874B9-15B7-413F-8C40-089D371C116B}" dt="2023-12-26T12:16:42.869" v="62"/>
      <pc:docMkLst>
        <pc:docMk/>
      </pc:docMkLst>
      <pc:sldChg chg="delSp modSp del mod">
        <pc:chgData name="Deborah Shaw" userId="79bf7848-a030-4096-934a-3abbfde4984a" providerId="ADAL" clId="{053874B9-15B7-413F-8C40-089D371C116B}" dt="2023-12-26T12:14:59.433" v="53" actId="2696"/>
        <pc:sldMkLst>
          <pc:docMk/>
          <pc:sldMk cId="2126766571" sldId="260"/>
        </pc:sldMkLst>
        <pc:spChg chg="del mod">
          <ac:chgData name="Deborah Shaw" userId="79bf7848-a030-4096-934a-3abbfde4984a" providerId="ADAL" clId="{053874B9-15B7-413F-8C40-089D371C116B}" dt="2023-12-26T12:13:46.843" v="45"/>
          <ac:spMkLst>
            <pc:docMk/>
            <pc:sldMk cId="2126766571" sldId="260"/>
            <ac:spMk id="18" creationId="{4694CCB8-A161-4308-BC33-DD746CEBFA8D}"/>
          </ac:spMkLst>
        </pc:spChg>
        <pc:picChg chg="del">
          <ac:chgData name="Deborah Shaw" userId="79bf7848-a030-4096-934a-3abbfde4984a" providerId="ADAL" clId="{053874B9-15B7-413F-8C40-089D371C116B}" dt="2023-12-26T12:13:28.243" v="41" actId="21"/>
          <ac:picMkLst>
            <pc:docMk/>
            <pc:sldMk cId="2126766571" sldId="260"/>
            <ac:picMk id="3" creationId="{E34A6EBA-C09E-4484-BE1B-D3F5496F27FD}"/>
          </ac:picMkLst>
        </pc:picChg>
      </pc:sldChg>
      <pc:sldChg chg="delSp mod delAnim">
        <pc:chgData name="Deborah Shaw" userId="79bf7848-a030-4096-934a-3abbfde4984a" providerId="ADAL" clId="{053874B9-15B7-413F-8C40-089D371C116B}" dt="2023-12-26T12:16:02.053" v="56" actId="21"/>
        <pc:sldMkLst>
          <pc:docMk/>
          <pc:sldMk cId="669494444" sldId="285"/>
        </pc:sldMkLst>
        <pc:spChg chg="del">
          <ac:chgData name="Deborah Shaw" userId="79bf7848-a030-4096-934a-3abbfde4984a" providerId="ADAL" clId="{053874B9-15B7-413F-8C40-089D371C116B}" dt="2023-12-26T12:16:02.053" v="56" actId="21"/>
          <ac:spMkLst>
            <pc:docMk/>
            <pc:sldMk cId="669494444" sldId="285"/>
            <ac:spMk id="7" creationId="{63D1E45A-4F75-B992-8FB0-42827F5DC0E9}"/>
          </ac:spMkLst>
        </pc:spChg>
        <pc:spChg chg="del">
          <ac:chgData name="Deborah Shaw" userId="79bf7848-a030-4096-934a-3abbfde4984a" providerId="ADAL" clId="{053874B9-15B7-413F-8C40-089D371C116B}" dt="2023-12-26T12:16:02.053" v="56" actId="21"/>
          <ac:spMkLst>
            <pc:docMk/>
            <pc:sldMk cId="669494444" sldId="285"/>
            <ac:spMk id="10" creationId="{3B74B99B-900D-0521-BA13-B4ED9D682C71}"/>
          </ac:spMkLst>
        </pc:spChg>
      </pc:sldChg>
      <pc:sldChg chg="delSp modSp del mod delAnim">
        <pc:chgData name="Deborah Shaw" userId="79bf7848-a030-4096-934a-3abbfde4984a" providerId="ADAL" clId="{053874B9-15B7-413F-8C40-089D371C116B}" dt="2023-12-26T12:13:20.029" v="40" actId="2696"/>
        <pc:sldMkLst>
          <pc:docMk/>
          <pc:sldMk cId="3165154610" sldId="289"/>
        </pc:sldMkLst>
        <pc:spChg chg="mod">
          <ac:chgData name="Deborah Shaw" userId="79bf7848-a030-4096-934a-3abbfde4984a" providerId="ADAL" clId="{053874B9-15B7-413F-8C40-089D371C116B}" dt="2023-12-26T12:12:32.409" v="39" actId="20577"/>
          <ac:spMkLst>
            <pc:docMk/>
            <pc:sldMk cId="3165154610" sldId="289"/>
            <ac:spMk id="9" creationId="{4BBA6719-A395-49DD-36AA-4569111D3398}"/>
          </ac:spMkLst>
        </pc:spChg>
        <pc:spChg chg="del">
          <ac:chgData name="Deborah Shaw" userId="79bf7848-a030-4096-934a-3abbfde4984a" providerId="ADAL" clId="{053874B9-15B7-413F-8C40-089D371C116B}" dt="2023-12-26T12:11:53.749" v="9" actId="21"/>
          <ac:spMkLst>
            <pc:docMk/>
            <pc:sldMk cId="3165154610" sldId="289"/>
            <ac:spMk id="11" creationId="{48A291DA-8ED4-A52E-AFE5-0D549B8CCA67}"/>
          </ac:spMkLst>
        </pc:spChg>
        <pc:spChg chg="del">
          <ac:chgData name="Deborah Shaw" userId="79bf7848-a030-4096-934a-3abbfde4984a" providerId="ADAL" clId="{053874B9-15B7-413F-8C40-089D371C116B}" dt="2023-12-26T12:11:57.119" v="10" actId="21"/>
          <ac:spMkLst>
            <pc:docMk/>
            <pc:sldMk cId="3165154610" sldId="289"/>
            <ac:spMk id="12" creationId="{59C57EF5-D590-613D-72C5-89CC4183D4C3}"/>
          </ac:spMkLst>
        </pc:spChg>
        <pc:spChg chg="del">
          <ac:chgData name="Deborah Shaw" userId="79bf7848-a030-4096-934a-3abbfde4984a" providerId="ADAL" clId="{053874B9-15B7-413F-8C40-089D371C116B}" dt="2023-12-26T12:11:59.846" v="11" actId="21"/>
          <ac:spMkLst>
            <pc:docMk/>
            <pc:sldMk cId="3165154610" sldId="289"/>
            <ac:spMk id="13" creationId="{4A3BA2D9-8798-E5C7-DE3D-C4B6E663A5CE}"/>
          </ac:spMkLst>
        </pc:spChg>
        <pc:spChg chg="del">
          <ac:chgData name="Deborah Shaw" userId="79bf7848-a030-4096-934a-3abbfde4984a" providerId="ADAL" clId="{053874B9-15B7-413F-8C40-089D371C116B}" dt="2023-12-26T12:12:04.718" v="12" actId="21"/>
          <ac:spMkLst>
            <pc:docMk/>
            <pc:sldMk cId="3165154610" sldId="289"/>
            <ac:spMk id="14" creationId="{75CE2233-DD75-083C-0978-3AB1F92BA286}"/>
          </ac:spMkLst>
        </pc:spChg>
      </pc:sldChg>
      <pc:sldChg chg="del ord">
        <pc:chgData name="Deborah Shaw" userId="79bf7848-a030-4096-934a-3abbfde4984a" providerId="ADAL" clId="{053874B9-15B7-413F-8C40-089D371C116B}" dt="2023-12-26T12:09:03.004" v="2" actId="2696"/>
        <pc:sldMkLst>
          <pc:docMk/>
          <pc:sldMk cId="3829610916" sldId="295"/>
        </pc:sldMkLst>
      </pc:sldChg>
      <pc:sldChg chg="modSp mod">
        <pc:chgData name="Deborah Shaw" userId="79bf7848-a030-4096-934a-3abbfde4984a" providerId="ADAL" clId="{053874B9-15B7-413F-8C40-089D371C116B}" dt="2023-12-26T12:14:46.448" v="52" actId="20577"/>
        <pc:sldMkLst>
          <pc:docMk/>
          <pc:sldMk cId="3629754069" sldId="299"/>
        </pc:sldMkLst>
        <pc:spChg chg="mod">
          <ac:chgData name="Deborah Shaw" userId="79bf7848-a030-4096-934a-3abbfde4984a" providerId="ADAL" clId="{053874B9-15B7-413F-8C40-089D371C116B}" dt="2023-12-26T12:14:46.448" v="52" actId="20577"/>
          <ac:spMkLst>
            <pc:docMk/>
            <pc:sldMk cId="3629754069" sldId="299"/>
            <ac:spMk id="3" creationId="{117E80A5-0A88-072D-D373-1B79DB1B2DCA}"/>
          </ac:spMkLst>
        </pc:spChg>
        <pc:spChg chg="mod">
          <ac:chgData name="Deborah Shaw" userId="79bf7848-a030-4096-934a-3abbfde4984a" providerId="ADAL" clId="{053874B9-15B7-413F-8C40-089D371C116B}" dt="2023-12-26T12:13:52.031" v="46"/>
          <ac:spMkLst>
            <pc:docMk/>
            <pc:sldMk cId="3629754069" sldId="299"/>
            <ac:spMk id="7" creationId="{6D1C5468-2E27-9AF9-E8A7-9D00C2F6695F}"/>
          </ac:spMkLst>
        </pc:spChg>
        <pc:picChg chg="mod">
          <ac:chgData name="Deborah Shaw" userId="79bf7848-a030-4096-934a-3abbfde4984a" providerId="ADAL" clId="{053874B9-15B7-413F-8C40-089D371C116B}" dt="2023-12-26T12:13:34.351" v="42" actId="14826"/>
          <ac:picMkLst>
            <pc:docMk/>
            <pc:sldMk cId="3629754069" sldId="299"/>
            <ac:picMk id="6" creationId="{4B1342BB-B465-1A3D-28BC-F5045ABD0A0E}"/>
          </ac:picMkLst>
        </pc:picChg>
      </pc:sldChg>
      <pc:sldChg chg="modSp mod">
        <pc:chgData name="Deborah Shaw" userId="79bf7848-a030-4096-934a-3abbfde4984a" providerId="ADAL" clId="{053874B9-15B7-413F-8C40-089D371C116B}" dt="2023-12-26T12:15:13.355" v="54" actId="1076"/>
        <pc:sldMkLst>
          <pc:docMk/>
          <pc:sldMk cId="3148065723" sldId="300"/>
        </pc:sldMkLst>
        <pc:spChg chg="mod">
          <ac:chgData name="Deborah Shaw" userId="79bf7848-a030-4096-934a-3abbfde4984a" providerId="ADAL" clId="{053874B9-15B7-413F-8C40-089D371C116B}" dt="2023-12-26T12:15:13.355" v="54" actId="1076"/>
          <ac:spMkLst>
            <pc:docMk/>
            <pc:sldMk cId="3148065723" sldId="300"/>
            <ac:spMk id="4" creationId="{0B85AB30-0EB3-6454-19C2-FA339506AAD4}"/>
          </ac:spMkLst>
        </pc:spChg>
      </pc:sldChg>
      <pc:sldChg chg="delSp add mod delAnim">
        <pc:chgData name="Deborah Shaw" userId="79bf7848-a030-4096-934a-3abbfde4984a" providerId="ADAL" clId="{053874B9-15B7-413F-8C40-089D371C116B}" dt="2023-12-26T12:11:44.360" v="8" actId="21"/>
        <pc:sldMkLst>
          <pc:docMk/>
          <pc:sldMk cId="1746902362" sldId="302"/>
        </pc:sldMkLst>
        <pc:spChg chg="del">
          <ac:chgData name="Deborah Shaw" userId="79bf7848-a030-4096-934a-3abbfde4984a" providerId="ADAL" clId="{053874B9-15B7-413F-8C40-089D371C116B}" dt="2023-12-26T12:11:34.006" v="5" actId="21"/>
          <ac:spMkLst>
            <pc:docMk/>
            <pc:sldMk cId="1746902362" sldId="302"/>
            <ac:spMk id="11" creationId="{48A291DA-8ED4-A52E-AFE5-0D549B8CCA67}"/>
          </ac:spMkLst>
        </pc:spChg>
        <pc:spChg chg="del">
          <ac:chgData name="Deborah Shaw" userId="79bf7848-a030-4096-934a-3abbfde4984a" providerId="ADAL" clId="{053874B9-15B7-413F-8C40-089D371C116B}" dt="2023-12-26T12:11:37.599" v="6" actId="21"/>
          <ac:spMkLst>
            <pc:docMk/>
            <pc:sldMk cId="1746902362" sldId="302"/>
            <ac:spMk id="12" creationId="{59C57EF5-D590-613D-72C5-89CC4183D4C3}"/>
          </ac:spMkLst>
        </pc:spChg>
        <pc:spChg chg="del">
          <ac:chgData name="Deborah Shaw" userId="79bf7848-a030-4096-934a-3abbfde4984a" providerId="ADAL" clId="{053874B9-15B7-413F-8C40-089D371C116B}" dt="2023-12-26T12:11:40.039" v="7" actId="21"/>
          <ac:spMkLst>
            <pc:docMk/>
            <pc:sldMk cId="1746902362" sldId="302"/>
            <ac:spMk id="13" creationId="{4A3BA2D9-8798-E5C7-DE3D-C4B6E663A5CE}"/>
          </ac:spMkLst>
        </pc:spChg>
        <pc:spChg chg="del">
          <ac:chgData name="Deborah Shaw" userId="79bf7848-a030-4096-934a-3abbfde4984a" providerId="ADAL" clId="{053874B9-15B7-413F-8C40-089D371C116B}" dt="2023-12-26T12:11:44.360" v="8" actId="21"/>
          <ac:spMkLst>
            <pc:docMk/>
            <pc:sldMk cId="1746902362" sldId="302"/>
            <ac:spMk id="14" creationId="{75CE2233-DD75-083C-0978-3AB1F92BA286}"/>
          </ac:spMkLst>
        </pc:spChg>
      </pc:sldChg>
      <pc:sldChg chg="add">
        <pc:chgData name="Deborah Shaw" userId="79bf7848-a030-4096-934a-3abbfde4984a" providerId="ADAL" clId="{053874B9-15B7-413F-8C40-089D371C116B}" dt="2023-12-26T12:11:18.918" v="4" actId="2890"/>
        <pc:sldMkLst>
          <pc:docMk/>
          <pc:sldMk cId="704661536" sldId="303"/>
        </pc:sldMkLst>
      </pc:sldChg>
      <pc:sldChg chg="add">
        <pc:chgData name="Deborah Shaw" userId="79bf7848-a030-4096-934a-3abbfde4984a" providerId="ADAL" clId="{053874B9-15B7-413F-8C40-089D371C116B}" dt="2023-12-26T12:15:37.113" v="55" actId="2890"/>
        <pc:sldMkLst>
          <pc:docMk/>
          <pc:sldMk cId="908258537" sldId="304"/>
        </pc:sldMkLst>
      </pc:sldChg>
      <pc:sldChg chg="addSp delSp modSp add mod ord delAnim">
        <pc:chgData name="Deborah Shaw" userId="79bf7848-a030-4096-934a-3abbfde4984a" providerId="ADAL" clId="{053874B9-15B7-413F-8C40-089D371C116B}" dt="2023-12-26T12:16:42.869" v="62"/>
        <pc:sldMkLst>
          <pc:docMk/>
          <pc:sldMk cId="2437576786" sldId="305"/>
        </pc:sldMkLst>
        <pc:spChg chg="del">
          <ac:chgData name="Deborah Shaw" userId="79bf7848-a030-4096-934a-3abbfde4984a" providerId="ADAL" clId="{053874B9-15B7-413F-8C40-089D371C116B}" dt="2023-12-26T12:16:33.175" v="59" actId="21"/>
          <ac:spMkLst>
            <pc:docMk/>
            <pc:sldMk cId="2437576786" sldId="305"/>
            <ac:spMk id="2" creationId="{4EDF9E42-20AA-2A49-A786-57C5AFB37935}"/>
          </ac:spMkLst>
        </pc:spChg>
        <pc:spChg chg="del">
          <ac:chgData name="Deborah Shaw" userId="79bf7848-a030-4096-934a-3abbfde4984a" providerId="ADAL" clId="{053874B9-15B7-413F-8C40-089D371C116B}" dt="2023-12-26T12:16:25.091" v="58" actId="21"/>
          <ac:spMkLst>
            <pc:docMk/>
            <pc:sldMk cId="2437576786" sldId="305"/>
            <ac:spMk id="6" creationId="{D27F6B58-A8C1-9714-A59C-073264D92F1D}"/>
          </ac:spMkLst>
        </pc:spChg>
        <pc:spChg chg="add del mod">
          <ac:chgData name="Deborah Shaw" userId="79bf7848-a030-4096-934a-3abbfde4984a" providerId="ADAL" clId="{053874B9-15B7-413F-8C40-089D371C116B}" dt="2023-12-26T12:16:36.656" v="60" actId="21"/>
          <ac:spMkLst>
            <pc:docMk/>
            <pc:sldMk cId="2437576786" sldId="305"/>
            <ac:spMk id="7" creationId="{AB154C0C-CEBE-F456-1911-892AAAAD3D59}"/>
          </ac:spMkLst>
        </pc:spChg>
      </pc:sldChg>
    </pc:docChg>
  </pc:docChgLst>
  <pc:docChgLst>
    <pc:chgData name="Deborah Shaw" userId="S::deborah_shaw@wycliffeassociates.org::79bf7848-a030-4096-934a-3abbfde4984a" providerId="AD" clId="Web-{AFBC9432-FD93-7A06-EE98-D95A5B7E7BAB}"/>
    <pc:docChg chg="sldOrd">
      <pc:chgData name="Deborah Shaw" userId="S::deborah_shaw@wycliffeassociates.org::79bf7848-a030-4096-934a-3abbfde4984a" providerId="AD" clId="Web-{AFBC9432-FD93-7A06-EE98-D95A5B7E7BAB}" dt="2023-12-26T20:52:32.678" v="1"/>
      <pc:docMkLst>
        <pc:docMk/>
      </pc:docMkLst>
      <pc:sldChg chg="ord">
        <pc:chgData name="Deborah Shaw" userId="S::deborah_shaw@wycliffeassociates.org::79bf7848-a030-4096-934a-3abbfde4984a" providerId="AD" clId="Web-{AFBC9432-FD93-7A06-EE98-D95A5B7E7BAB}" dt="2023-12-26T20:52:32.678" v="1"/>
        <pc:sldMkLst>
          <pc:docMk/>
          <pc:sldMk cId="3148065723" sldId="300"/>
        </pc:sldMkLst>
      </pc:sldChg>
    </pc:docChg>
  </pc:docChgLst>
  <pc:docChgLst>
    <pc:chgData name="Deborah Shaw" userId="S::deborah_shaw@wycliffeassociates.org::79bf7848-a030-4096-934a-3abbfde4984a" providerId="AD" clId="Web-{979E393F-5134-4DF2-78C0-C4CBAB16B35C}"/>
    <pc:docChg chg="modSld">
      <pc:chgData name="Deborah Shaw" userId="S::deborah_shaw@wycliffeassociates.org::79bf7848-a030-4096-934a-3abbfde4984a" providerId="AD" clId="Web-{979E393F-5134-4DF2-78C0-C4CBAB16B35C}" dt="2023-12-26T12:20:55.491" v="25"/>
      <pc:docMkLst>
        <pc:docMk/>
      </pc:docMkLst>
      <pc:sldChg chg="delAnim">
        <pc:chgData name="Deborah Shaw" userId="S::deborah_shaw@wycliffeassociates.org::79bf7848-a030-4096-934a-3abbfde4984a" providerId="AD" clId="Web-{979E393F-5134-4DF2-78C0-C4CBAB16B35C}" dt="2023-12-26T12:20:55.491" v="25"/>
        <pc:sldMkLst>
          <pc:docMk/>
          <pc:sldMk cId="285893299" sldId="286"/>
        </pc:sldMkLst>
      </pc:sldChg>
      <pc:sldChg chg="delAnim">
        <pc:chgData name="Deborah Shaw" userId="S::deborah_shaw@wycliffeassociates.org::79bf7848-a030-4096-934a-3abbfde4984a" providerId="AD" clId="Web-{979E393F-5134-4DF2-78C0-C4CBAB16B35C}" dt="2023-12-26T12:19:56.271" v="5"/>
        <pc:sldMkLst>
          <pc:docMk/>
          <pc:sldMk cId="1746902362" sldId="302"/>
        </pc:sldMkLst>
      </pc:sldChg>
      <pc:sldChg chg="delAnim">
        <pc:chgData name="Deborah Shaw" userId="S::deborah_shaw@wycliffeassociates.org::79bf7848-a030-4096-934a-3abbfde4984a" providerId="AD" clId="Web-{979E393F-5134-4DF2-78C0-C4CBAB16B35C}" dt="2023-12-26T12:20:11.631" v="15"/>
        <pc:sldMkLst>
          <pc:docMk/>
          <pc:sldMk cId="704661536" sldId="303"/>
        </pc:sldMkLst>
      </pc:sldChg>
      <pc:sldChg chg="delAnim">
        <pc:chgData name="Deborah Shaw" userId="S::deborah_shaw@wycliffeassociates.org::79bf7848-a030-4096-934a-3abbfde4984a" providerId="AD" clId="Web-{979E393F-5134-4DF2-78C0-C4CBAB16B35C}" dt="2023-12-26T12:20:27.959" v="23"/>
        <pc:sldMkLst>
          <pc:docMk/>
          <pc:sldMk cId="908258537" sldId="304"/>
        </pc:sldMkLst>
      </pc:sldChg>
    </pc:docChg>
  </pc:docChgLst>
</pc:chgInfo>
</file>

<file path=ppt/media/image1.png>
</file>

<file path=ppt/media/image10.jpeg>
</file>

<file path=ppt/media/image11.tif>
</file>

<file path=ppt/media/image12.png>
</file>

<file path=ppt/media/image2.tif>
</file>

<file path=ppt/media/image3.tif>
</file>

<file path=ppt/media/image4.gif>
</file>

<file path=ppt/media/image6.png>
</file>

<file path=ppt/media/image7.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12/26/2023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7</a:t>
            </a:fld>
            <a:endParaRPr lang="en-US"/>
          </a:p>
        </p:txBody>
      </p:sp>
    </p:spTree>
    <p:extLst>
      <p:ext uri="{BB962C8B-B14F-4D97-AF65-F5344CB8AC3E}">
        <p14:creationId xmlns:p14="http://schemas.microsoft.com/office/powerpoint/2010/main" val="987643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8</a:t>
            </a:fld>
            <a:endParaRPr lang="en-US"/>
          </a:p>
        </p:txBody>
      </p:sp>
    </p:spTree>
    <p:extLst>
      <p:ext uri="{BB962C8B-B14F-4D97-AF65-F5344CB8AC3E}">
        <p14:creationId xmlns:p14="http://schemas.microsoft.com/office/powerpoint/2010/main" val="2226611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39B3C9-13A9-6540-8F68-9A544DD081BF}" type="slidenum">
              <a:rPr lang="en-US" smtClean="0"/>
              <a:t>13</a:t>
            </a:fld>
            <a:endParaRPr lang="en-US"/>
          </a:p>
        </p:txBody>
      </p:sp>
    </p:spTree>
    <p:extLst>
      <p:ext uri="{BB962C8B-B14F-4D97-AF65-F5344CB8AC3E}">
        <p14:creationId xmlns:p14="http://schemas.microsoft.com/office/powerpoint/2010/main" val="99923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5CE88B-C7E4-E97B-B863-E091E37ACC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FB313C-A074-5848-670D-49F2284235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48E602-3EE8-15E8-D358-9E5CD96158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C5743C-997C-B84C-04EA-F1F377D1D68F}"/>
              </a:ext>
            </a:extLst>
          </p:cNvPr>
          <p:cNvSpPr>
            <a:spLocks noGrp="1"/>
          </p:cNvSpPr>
          <p:nvPr>
            <p:ph type="sldNum" sz="quarter" idx="5"/>
          </p:nvPr>
        </p:nvSpPr>
        <p:spPr/>
        <p:txBody>
          <a:bodyPr/>
          <a:lstStyle/>
          <a:p>
            <a:fld id="{9939B3C9-13A9-6540-8F68-9A544DD081BF}" type="slidenum">
              <a:rPr lang="en-US" smtClean="0"/>
              <a:t>14</a:t>
            </a:fld>
            <a:endParaRPr lang="en-US"/>
          </a:p>
        </p:txBody>
      </p:sp>
    </p:spTree>
    <p:extLst>
      <p:ext uri="{BB962C8B-B14F-4D97-AF65-F5344CB8AC3E}">
        <p14:creationId xmlns:p14="http://schemas.microsoft.com/office/powerpoint/2010/main" val="124503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12/26/2023</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2918" b="12918"/>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dirty="0">
                <a:solidFill>
                  <a:schemeClr val="accent1">
                    <a:lumMod val="50000"/>
                  </a:schemeClr>
                </a:solidFill>
                <a:effectLst/>
                <a:latin typeface="Arial" panose="020B0604020202020204" pitchFamily="34" charset="0"/>
                <a:ea typeface="Times New Roman" panose="02020603050405020304" pitchFamily="18" charset="0"/>
              </a:rPr>
              <a:t>I will praise You, for I am fearfully and wonderfully made; marvelous are Your works, and that my soul knows very well (Ps. 139:14). </a:t>
            </a:r>
            <a:endParaRPr lang="en-US"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88244" y="4482725"/>
            <a:ext cx="3040036" cy="1200329"/>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Why MAST Works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71"/>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16332" y="2262101"/>
            <a:ext cx="3123211" cy="3080033"/>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2618878" y="1508165"/>
            <a:ext cx="3920677" cy="461665"/>
          </a:xfrm>
          <a:prstGeom prst="rect">
            <a:avLst/>
          </a:prstGeom>
          <a:noFill/>
        </p:spPr>
        <p:txBody>
          <a:bodyPr wrap="square" rtlCol="0">
            <a:spAutoFit/>
          </a:bodyPr>
          <a:lstStyle/>
          <a:p>
            <a:pPr algn="ctr"/>
            <a:r>
              <a:rPr lang="en-US" sz="2400" b="1" dirty="0">
                <a:solidFill>
                  <a:schemeClr val="accent2"/>
                </a:solidFill>
              </a:rPr>
              <a:t>Using both sides is best</a:t>
            </a:r>
          </a:p>
        </p:txBody>
      </p:sp>
      <p:sp>
        <p:nvSpPr>
          <p:cNvPr id="5" name="TextBox 4">
            <a:extLst>
              <a:ext uri="{FF2B5EF4-FFF2-40B4-BE49-F238E27FC236}">
                <a16:creationId xmlns:a16="http://schemas.microsoft.com/office/drawing/2014/main" id="{50DC069E-32BF-8E38-A984-2A8645242D4A}"/>
              </a:ext>
            </a:extLst>
          </p:cNvPr>
          <p:cNvSpPr txBox="1"/>
          <p:nvPr/>
        </p:nvSpPr>
        <p:spPr>
          <a:xfrm>
            <a:off x="628650" y="2501811"/>
            <a:ext cx="2496064" cy="2757165"/>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Logical thought</a:t>
            </a:r>
          </a:p>
          <a:p>
            <a:pPr marL="285750" indent="-285750">
              <a:spcAft>
                <a:spcPts val="500"/>
              </a:spcAft>
              <a:buFont typeface="Arial" panose="020B0604020202020204" pitchFamily="34" charset="0"/>
              <a:buChar char="•"/>
            </a:pPr>
            <a:r>
              <a:rPr lang="en-US" sz="1400" dirty="0"/>
              <a:t>Math and science ability</a:t>
            </a:r>
          </a:p>
          <a:p>
            <a:pPr marL="285750" indent="-285750">
              <a:spcAft>
                <a:spcPts val="500"/>
              </a:spcAft>
              <a:buFont typeface="Arial" panose="020B0604020202020204" pitchFamily="34" charset="0"/>
              <a:buChar char="•"/>
            </a:pPr>
            <a:r>
              <a:rPr lang="en-US" sz="1400" dirty="0"/>
              <a:t>Seeing details</a:t>
            </a:r>
          </a:p>
          <a:p>
            <a:pPr marL="285750" indent="-285750">
              <a:spcAft>
                <a:spcPts val="500"/>
              </a:spcAft>
              <a:buFont typeface="Arial" panose="020B0604020202020204" pitchFamily="34" charset="0"/>
              <a:buChar char="•"/>
            </a:pPr>
            <a:r>
              <a:rPr lang="en-US" sz="1400" dirty="0"/>
              <a:t>Planning and putting things in order</a:t>
            </a:r>
          </a:p>
          <a:p>
            <a:pPr marL="285750" indent="-285750">
              <a:spcAft>
                <a:spcPts val="500"/>
              </a:spcAft>
              <a:buFont typeface="Arial" panose="020B0604020202020204" pitchFamily="34" charset="0"/>
              <a:buChar char="•"/>
            </a:pPr>
            <a:r>
              <a:rPr lang="en-US" sz="1400" dirty="0"/>
              <a:t>Logic</a:t>
            </a:r>
          </a:p>
          <a:p>
            <a:pPr marL="285750" indent="-285750">
              <a:spcAft>
                <a:spcPts val="500"/>
              </a:spcAft>
              <a:buFont typeface="Arial" panose="020B0604020202020204" pitchFamily="34" charset="0"/>
              <a:buChar char="•"/>
            </a:pPr>
            <a:r>
              <a:rPr lang="en-US" sz="1400" dirty="0"/>
              <a:t>Vision on right side</a:t>
            </a:r>
          </a:p>
          <a:p>
            <a:pPr marL="285750" indent="-285750">
              <a:spcAft>
                <a:spcPts val="500"/>
              </a:spcAft>
              <a:buFont typeface="Arial" panose="020B0604020202020204" pitchFamily="34" charset="0"/>
              <a:buChar char="•"/>
            </a:pPr>
            <a:r>
              <a:rPr lang="en-US" sz="1400" dirty="0"/>
              <a:t>Control of actions on right side</a:t>
            </a:r>
          </a:p>
          <a:p>
            <a:endParaRPr lang="en-US" dirty="0"/>
          </a:p>
        </p:txBody>
      </p:sp>
      <p:sp>
        <p:nvSpPr>
          <p:cNvPr id="6" name="TextBox 5">
            <a:extLst>
              <a:ext uri="{FF2B5EF4-FFF2-40B4-BE49-F238E27FC236}">
                <a16:creationId xmlns:a16="http://schemas.microsoft.com/office/drawing/2014/main" id="{C579D349-9C43-6FDA-2446-5BF70A924690}"/>
              </a:ext>
            </a:extLst>
          </p:cNvPr>
          <p:cNvSpPr txBox="1"/>
          <p:nvPr/>
        </p:nvSpPr>
        <p:spPr>
          <a:xfrm>
            <a:off x="6437244" y="2501811"/>
            <a:ext cx="2496064" cy="2631490"/>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US" sz="1400" dirty="0"/>
              <a:t>Emotional thought</a:t>
            </a:r>
          </a:p>
          <a:p>
            <a:pPr marL="285750" indent="-285750">
              <a:spcAft>
                <a:spcPts val="500"/>
              </a:spcAft>
              <a:buFont typeface="Arial" panose="020B0604020202020204" pitchFamily="34" charset="0"/>
              <a:buChar char="•"/>
            </a:pPr>
            <a:r>
              <a:rPr lang="en-US" sz="1400" dirty="0"/>
              <a:t>Ability to do creative work </a:t>
            </a:r>
          </a:p>
          <a:p>
            <a:pPr marL="285750" indent="-285750">
              <a:spcAft>
                <a:spcPts val="500"/>
              </a:spcAft>
              <a:buFont typeface="Arial" panose="020B0604020202020204" pitchFamily="34" charset="0"/>
              <a:buChar char="•"/>
            </a:pPr>
            <a:r>
              <a:rPr lang="en-US" sz="1400" dirty="0"/>
              <a:t>Seeing the “big picture” of how everything works together</a:t>
            </a:r>
          </a:p>
          <a:p>
            <a:pPr marL="285750" indent="-285750">
              <a:spcAft>
                <a:spcPts val="500"/>
              </a:spcAft>
              <a:buFont typeface="Arial" panose="020B0604020202020204" pitchFamily="34" charset="0"/>
              <a:buChar char="•"/>
            </a:pPr>
            <a:r>
              <a:rPr lang="en-US" sz="1400" dirty="0"/>
              <a:t>Adventurous impulses</a:t>
            </a:r>
          </a:p>
          <a:p>
            <a:pPr marL="285750" indent="-285750">
              <a:spcAft>
                <a:spcPts val="500"/>
              </a:spcAft>
              <a:buFont typeface="Arial" panose="020B0604020202020204" pitchFamily="34" charset="0"/>
              <a:buChar char="•"/>
            </a:pPr>
            <a:r>
              <a:rPr lang="en-US" sz="1400" dirty="0"/>
              <a:t>Imagination</a:t>
            </a:r>
          </a:p>
          <a:p>
            <a:pPr marL="285750" indent="-285750">
              <a:spcAft>
                <a:spcPts val="500"/>
              </a:spcAft>
              <a:buFont typeface="Arial" panose="020B0604020202020204" pitchFamily="34" charset="0"/>
              <a:buChar char="•"/>
            </a:pPr>
            <a:r>
              <a:rPr lang="en-US" sz="1400" dirty="0"/>
              <a:t>Vision on left side</a:t>
            </a:r>
          </a:p>
          <a:p>
            <a:pPr marL="285750" indent="-285750">
              <a:spcAft>
                <a:spcPts val="500"/>
              </a:spcAft>
              <a:buFont typeface="Arial" panose="020B0604020202020204" pitchFamily="34" charset="0"/>
              <a:buChar char="•"/>
            </a:pPr>
            <a:r>
              <a:rPr lang="en-US" sz="1400" dirty="0"/>
              <a:t>Control of actions on left side</a:t>
            </a:r>
          </a:p>
        </p:txBody>
      </p:sp>
    </p:spTree>
    <p:extLst>
      <p:ext uri="{BB962C8B-B14F-4D97-AF65-F5344CB8AC3E}">
        <p14:creationId xmlns:p14="http://schemas.microsoft.com/office/powerpoint/2010/main" val="3432013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199-4237-E00B-1EDB-7A59FABF0CB4}"/>
              </a:ext>
            </a:extLst>
          </p:cNvPr>
          <p:cNvSpPr>
            <a:spLocks noGrp="1"/>
          </p:cNvSpPr>
          <p:nvPr>
            <p:ph type="title"/>
          </p:nvPr>
        </p:nvSpPr>
        <p:spPr>
          <a:xfrm>
            <a:off x="628650" y="552767"/>
            <a:ext cx="7886700" cy="589672"/>
          </a:xfrm>
        </p:spPr>
        <p:txBody>
          <a:bodyPr/>
          <a:lstStyle/>
          <a:p>
            <a:r>
              <a:rPr lang="en-US" dirty="0"/>
              <a:t>Lateralization</a:t>
            </a:r>
          </a:p>
        </p:txBody>
      </p:sp>
      <p:pic>
        <p:nvPicPr>
          <p:cNvPr id="3" name="Picture 2">
            <a:extLst>
              <a:ext uri="{FF2B5EF4-FFF2-40B4-BE49-F238E27FC236}">
                <a16:creationId xmlns:a16="http://schemas.microsoft.com/office/drawing/2014/main" id="{BED176AC-1CC4-2EC3-89E9-9A4BD42127B3}"/>
              </a:ext>
            </a:extLst>
          </p:cNvPr>
          <p:cNvPicPr>
            <a:picLocks noChangeAspect="1"/>
          </p:cNvPicPr>
          <p:nvPr/>
        </p:nvPicPr>
        <p:blipFill rotWithShape="1">
          <a:blip r:embed="rId2"/>
          <a:srcRect l="33840" t="27574" r="33387" b="14953"/>
          <a:stretch/>
        </p:blipFill>
        <p:spPr>
          <a:xfrm>
            <a:off x="3004957" y="2254127"/>
            <a:ext cx="3134085" cy="3090757"/>
          </a:xfrm>
          <a:prstGeom prst="rect">
            <a:avLst/>
          </a:prstGeom>
        </p:spPr>
      </p:pic>
      <p:sp>
        <p:nvSpPr>
          <p:cNvPr id="4" name="TextBox 3">
            <a:extLst>
              <a:ext uri="{FF2B5EF4-FFF2-40B4-BE49-F238E27FC236}">
                <a16:creationId xmlns:a16="http://schemas.microsoft.com/office/drawing/2014/main" id="{84451BF8-E0CB-EE1C-6C6F-C92FCA8DEF1E}"/>
              </a:ext>
            </a:extLst>
          </p:cNvPr>
          <p:cNvSpPr txBox="1"/>
          <p:nvPr/>
        </p:nvSpPr>
        <p:spPr>
          <a:xfrm>
            <a:off x="1959733" y="1503221"/>
            <a:ext cx="5386579" cy="461665"/>
          </a:xfrm>
          <a:prstGeom prst="rect">
            <a:avLst/>
          </a:prstGeom>
          <a:noFill/>
        </p:spPr>
        <p:txBody>
          <a:bodyPr wrap="square" rtlCol="0">
            <a:spAutoFit/>
          </a:bodyPr>
          <a:lstStyle/>
          <a:p>
            <a:pPr algn="ctr"/>
            <a:r>
              <a:rPr lang="en-US" sz="2400" b="1" dirty="0">
                <a:solidFill>
                  <a:schemeClr val="accent2"/>
                </a:solidFill>
              </a:rPr>
              <a:t>MAST Steps use both sides</a:t>
            </a:r>
          </a:p>
        </p:txBody>
      </p:sp>
      <p:sp>
        <p:nvSpPr>
          <p:cNvPr id="7" name="TextBox 6">
            <a:extLst>
              <a:ext uri="{FF2B5EF4-FFF2-40B4-BE49-F238E27FC236}">
                <a16:creationId xmlns:a16="http://schemas.microsoft.com/office/drawing/2014/main" id="{4454B309-66BC-7B79-98AD-24C69FF7C3FE}"/>
              </a:ext>
            </a:extLst>
          </p:cNvPr>
          <p:cNvSpPr txBox="1"/>
          <p:nvPr/>
        </p:nvSpPr>
        <p:spPr>
          <a:xfrm>
            <a:off x="463138" y="2247993"/>
            <a:ext cx="8680862" cy="430887"/>
          </a:xfrm>
          <a:prstGeom prst="rect">
            <a:avLst/>
          </a:prstGeom>
          <a:noFill/>
        </p:spPr>
        <p:txBody>
          <a:bodyPr wrap="square" rtlCol="0">
            <a:spAutoFit/>
          </a:bodyPr>
          <a:lstStyle/>
          <a:p>
            <a:r>
              <a:rPr lang="en-US" sz="2200" b="1" dirty="0">
                <a:solidFill>
                  <a:schemeClr val="accent1"/>
                </a:solidFill>
              </a:rPr>
              <a:t>   Left-side steps                                                Right-side steps</a:t>
            </a:r>
          </a:p>
        </p:txBody>
      </p:sp>
      <p:sp>
        <p:nvSpPr>
          <p:cNvPr id="8" name="TextBox 7">
            <a:extLst>
              <a:ext uri="{FF2B5EF4-FFF2-40B4-BE49-F238E27FC236}">
                <a16:creationId xmlns:a16="http://schemas.microsoft.com/office/drawing/2014/main" id="{D490C7CF-3231-0BB3-5FFF-0399A061A38B}"/>
              </a:ext>
            </a:extLst>
          </p:cNvPr>
          <p:cNvSpPr txBox="1"/>
          <p:nvPr/>
        </p:nvSpPr>
        <p:spPr>
          <a:xfrm>
            <a:off x="628650" y="2818152"/>
            <a:ext cx="2415746" cy="1881990"/>
          </a:xfrm>
          <a:prstGeom prst="rect">
            <a:avLst/>
          </a:prstGeom>
          <a:noFill/>
        </p:spPr>
        <p:txBody>
          <a:bodyPr wrap="square" rtlCol="0">
            <a:spAutoFit/>
          </a:bodyPr>
          <a:lstStyle/>
          <a:p>
            <a:pPr algn="ctr">
              <a:lnSpc>
                <a:spcPct val="150000"/>
              </a:lnSpc>
            </a:pPr>
            <a:r>
              <a:rPr lang="en-US" sz="2000" b="1" dirty="0"/>
              <a:t>Consume</a:t>
            </a:r>
          </a:p>
          <a:p>
            <a:pPr algn="ctr">
              <a:lnSpc>
                <a:spcPct val="150000"/>
              </a:lnSpc>
            </a:pPr>
            <a:r>
              <a:rPr lang="en-US" sz="2000" b="1" dirty="0"/>
              <a:t>Chunk</a:t>
            </a:r>
          </a:p>
          <a:p>
            <a:pPr algn="ctr">
              <a:lnSpc>
                <a:spcPct val="150000"/>
              </a:lnSpc>
            </a:pPr>
            <a:r>
              <a:rPr lang="en-US" sz="2000" b="1" dirty="0"/>
              <a:t>Self-edit</a:t>
            </a:r>
          </a:p>
          <a:p>
            <a:pPr algn="ctr">
              <a:lnSpc>
                <a:spcPct val="150000"/>
              </a:lnSpc>
            </a:pPr>
            <a:r>
              <a:rPr lang="en-US" sz="2000" b="1" dirty="0"/>
              <a:t>Peer-edit</a:t>
            </a:r>
          </a:p>
        </p:txBody>
      </p:sp>
      <p:sp>
        <p:nvSpPr>
          <p:cNvPr id="10" name="TextBox 9">
            <a:extLst>
              <a:ext uri="{FF2B5EF4-FFF2-40B4-BE49-F238E27FC236}">
                <a16:creationId xmlns:a16="http://schemas.microsoft.com/office/drawing/2014/main" id="{C97DE143-79F4-00C2-2862-D8AF47C72331}"/>
              </a:ext>
            </a:extLst>
          </p:cNvPr>
          <p:cNvSpPr txBox="1"/>
          <p:nvPr/>
        </p:nvSpPr>
        <p:spPr>
          <a:xfrm>
            <a:off x="6439672" y="2951946"/>
            <a:ext cx="2154556" cy="1446550"/>
          </a:xfrm>
          <a:prstGeom prst="rect">
            <a:avLst/>
          </a:prstGeom>
          <a:noFill/>
        </p:spPr>
        <p:txBody>
          <a:bodyPr wrap="square" rtlCol="0">
            <a:spAutoFit/>
          </a:bodyPr>
          <a:lstStyle/>
          <a:p>
            <a:pPr algn="ctr">
              <a:lnSpc>
                <a:spcPct val="150000"/>
              </a:lnSpc>
            </a:pPr>
            <a:r>
              <a:rPr lang="en-US" sz="2000" b="1" dirty="0"/>
              <a:t>Verbalize</a:t>
            </a:r>
          </a:p>
          <a:p>
            <a:pPr algn="ctr">
              <a:lnSpc>
                <a:spcPct val="150000"/>
              </a:lnSpc>
            </a:pPr>
            <a:r>
              <a:rPr lang="en-US" sz="2000" b="1" dirty="0"/>
              <a:t>Blind draft</a:t>
            </a:r>
          </a:p>
          <a:p>
            <a:pPr algn="ctr"/>
            <a:endParaRPr lang="en-US" sz="1400" b="1" dirty="0"/>
          </a:p>
          <a:p>
            <a:pPr algn="ctr"/>
            <a:endParaRPr lang="en-US" sz="1400" b="1" dirty="0"/>
          </a:p>
        </p:txBody>
      </p:sp>
      <p:sp>
        <p:nvSpPr>
          <p:cNvPr id="11" name="TextBox 10">
            <a:extLst>
              <a:ext uri="{FF2B5EF4-FFF2-40B4-BE49-F238E27FC236}">
                <a16:creationId xmlns:a16="http://schemas.microsoft.com/office/drawing/2014/main" id="{FC67F541-C816-943B-4CAC-CEC3D921D087}"/>
              </a:ext>
            </a:extLst>
          </p:cNvPr>
          <p:cNvSpPr txBox="1"/>
          <p:nvPr/>
        </p:nvSpPr>
        <p:spPr>
          <a:xfrm>
            <a:off x="2897590" y="5458011"/>
            <a:ext cx="3510866" cy="958660"/>
          </a:xfrm>
          <a:prstGeom prst="rect">
            <a:avLst/>
          </a:prstGeom>
          <a:noFill/>
        </p:spPr>
        <p:txBody>
          <a:bodyPr wrap="square" rtlCol="0">
            <a:spAutoFit/>
          </a:bodyPr>
          <a:lstStyle/>
          <a:p>
            <a:pPr algn="ctr">
              <a:lnSpc>
                <a:spcPct val="150000"/>
              </a:lnSpc>
            </a:pPr>
            <a:r>
              <a:rPr lang="en-US" sz="2000" b="1" dirty="0"/>
              <a:t>Key word check</a:t>
            </a:r>
          </a:p>
          <a:p>
            <a:pPr algn="ctr">
              <a:lnSpc>
                <a:spcPct val="150000"/>
              </a:lnSpc>
            </a:pPr>
            <a:r>
              <a:rPr lang="en-US" sz="2000" b="1" dirty="0"/>
              <a:t>Verse-by-verse check</a:t>
            </a:r>
          </a:p>
        </p:txBody>
      </p:sp>
    </p:spTree>
    <p:extLst>
      <p:ext uri="{BB962C8B-B14F-4D97-AF65-F5344CB8AC3E}">
        <p14:creationId xmlns:p14="http://schemas.microsoft.com/office/powerpoint/2010/main" val="39386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63BC9-C585-1B7B-FF07-68FD2E3C34A6}"/>
              </a:ext>
            </a:extLst>
          </p:cNvPr>
          <p:cNvSpPr>
            <a:spLocks noGrp="1"/>
          </p:cNvSpPr>
          <p:nvPr>
            <p:ph type="title"/>
          </p:nvPr>
        </p:nvSpPr>
        <p:spPr>
          <a:xfrm>
            <a:off x="628650" y="511207"/>
            <a:ext cx="7886700" cy="613613"/>
          </a:xfrm>
        </p:spPr>
        <p:txBody>
          <a:bodyPr/>
          <a:lstStyle/>
          <a:p>
            <a:r>
              <a:rPr lang="en-US" dirty="0"/>
              <a:t>Higher-level Thinking</a:t>
            </a:r>
          </a:p>
        </p:txBody>
      </p:sp>
      <p:sp>
        <p:nvSpPr>
          <p:cNvPr id="6" name="TextBox 5">
            <a:extLst>
              <a:ext uri="{FF2B5EF4-FFF2-40B4-BE49-F238E27FC236}">
                <a16:creationId xmlns:a16="http://schemas.microsoft.com/office/drawing/2014/main" id="{1B87ED9A-8565-D75B-37C5-6CFC06B32704}"/>
              </a:ext>
            </a:extLst>
          </p:cNvPr>
          <p:cNvSpPr txBox="1"/>
          <p:nvPr/>
        </p:nvSpPr>
        <p:spPr>
          <a:xfrm>
            <a:off x="4337224" y="5157700"/>
            <a:ext cx="1371598" cy="369332"/>
          </a:xfrm>
          <a:prstGeom prst="rect">
            <a:avLst/>
          </a:prstGeom>
          <a:noFill/>
        </p:spPr>
        <p:txBody>
          <a:bodyPr wrap="square" rtlCol="0">
            <a:spAutoFit/>
          </a:bodyPr>
          <a:lstStyle/>
          <a:p>
            <a:r>
              <a:rPr lang="en-US" b="1" dirty="0">
                <a:solidFill>
                  <a:srgbClr val="B14FFF"/>
                </a:solidFill>
              </a:rPr>
              <a:t>What is it?</a:t>
            </a:r>
          </a:p>
        </p:txBody>
      </p:sp>
      <p:pic>
        <p:nvPicPr>
          <p:cNvPr id="15" name="Picture 14" descr="White lead pencil on gray background">
            <a:extLst>
              <a:ext uri="{FF2B5EF4-FFF2-40B4-BE49-F238E27FC236}">
                <a16:creationId xmlns:a16="http://schemas.microsoft.com/office/drawing/2014/main" id="{4D79D9F6-AC7C-3B72-581B-22D9CBAAB2E5}"/>
              </a:ext>
            </a:extLst>
          </p:cNvPr>
          <p:cNvPicPr>
            <a:picLocks noChangeAspect="1"/>
          </p:cNvPicPr>
          <p:nvPr/>
        </p:nvPicPr>
        <p:blipFill rotWithShape="1">
          <a:blip r:embed="rId2">
            <a:extLst>
              <a:ext uri="{28A0092B-C50C-407E-A947-70E740481C1C}">
                <a14:useLocalDpi xmlns:a14="http://schemas.microsoft.com/office/drawing/2010/main" val="0"/>
              </a:ext>
            </a:extLst>
          </a:blip>
          <a:srcRect l="9869" t="39665" r="6146" b="42429"/>
          <a:stretch/>
        </p:blipFill>
        <p:spPr>
          <a:xfrm>
            <a:off x="2261847" y="1213272"/>
            <a:ext cx="4930346" cy="699650"/>
          </a:xfrm>
          <a:prstGeom prst="rect">
            <a:avLst/>
          </a:prstGeom>
        </p:spPr>
      </p:pic>
      <p:pic>
        <p:nvPicPr>
          <p:cNvPr id="16" name="pasted-image.tiff">
            <a:extLst>
              <a:ext uri="{FF2B5EF4-FFF2-40B4-BE49-F238E27FC236}">
                <a16:creationId xmlns:a16="http://schemas.microsoft.com/office/drawing/2014/main" id="{DADB9A5F-97FC-B730-A70F-15DAAC6C395A}"/>
              </a:ext>
            </a:extLst>
          </p:cNvPr>
          <p:cNvPicPr>
            <a:picLocks noChangeAspect="1"/>
          </p:cNvPicPr>
          <p:nvPr/>
        </p:nvPicPr>
        <p:blipFill rotWithShape="1">
          <a:blip r:embed="rId3"/>
          <a:srcRect l="32581" t="-34" r="-879" b="2083"/>
          <a:stretch/>
        </p:blipFill>
        <p:spPr>
          <a:xfrm>
            <a:off x="518986" y="2126069"/>
            <a:ext cx="3842950" cy="4027596"/>
          </a:xfrm>
          <a:prstGeom prst="rect">
            <a:avLst/>
          </a:prstGeom>
        </p:spPr>
      </p:pic>
      <p:sp>
        <p:nvSpPr>
          <p:cNvPr id="17" name="Rectangle 16">
            <a:extLst>
              <a:ext uri="{FF2B5EF4-FFF2-40B4-BE49-F238E27FC236}">
                <a16:creationId xmlns:a16="http://schemas.microsoft.com/office/drawing/2014/main" id="{5910CC2F-C028-2246-6A25-05DA07F5144D}"/>
              </a:ext>
            </a:extLst>
          </p:cNvPr>
          <p:cNvSpPr/>
          <p:nvPr/>
        </p:nvSpPr>
        <p:spPr>
          <a:xfrm>
            <a:off x="518986" y="2126069"/>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FB5C7883-705E-28A6-53BE-A305C3883314}"/>
              </a:ext>
            </a:extLst>
          </p:cNvPr>
          <p:cNvSpPr/>
          <p:nvPr/>
        </p:nvSpPr>
        <p:spPr>
          <a:xfrm>
            <a:off x="518986" y="2657409"/>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3C2377-EDC3-12CD-95E3-683775D227B5}"/>
              </a:ext>
            </a:extLst>
          </p:cNvPr>
          <p:cNvSpPr/>
          <p:nvPr/>
        </p:nvSpPr>
        <p:spPr>
          <a:xfrm>
            <a:off x="518986" y="3286897"/>
            <a:ext cx="840257" cy="481914"/>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460DAA8D-5F57-8637-8D3E-6F9D0A4281B6}"/>
              </a:ext>
            </a:extLst>
          </p:cNvPr>
          <p:cNvSpPr/>
          <p:nvPr/>
        </p:nvSpPr>
        <p:spPr>
          <a:xfrm>
            <a:off x="518986" y="3768811"/>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AA901ACA-6E1A-F0A6-D81A-F17A363ABABD}"/>
              </a:ext>
            </a:extLst>
          </p:cNvPr>
          <p:cNvSpPr/>
          <p:nvPr/>
        </p:nvSpPr>
        <p:spPr>
          <a:xfrm>
            <a:off x="518986" y="4386649"/>
            <a:ext cx="271848" cy="580767"/>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D68C2BFC-43AA-62FB-2115-6D20AF0CE191}"/>
              </a:ext>
            </a:extLst>
          </p:cNvPr>
          <p:cNvSpPr/>
          <p:nvPr/>
        </p:nvSpPr>
        <p:spPr>
          <a:xfrm>
            <a:off x="939114" y="3657600"/>
            <a:ext cx="420129" cy="19770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C02CF8C1-B5B2-D1DE-149B-EF3593499341}"/>
              </a:ext>
            </a:extLst>
          </p:cNvPr>
          <p:cNvSpPr txBox="1"/>
          <p:nvPr/>
        </p:nvSpPr>
        <p:spPr>
          <a:xfrm>
            <a:off x="4213657" y="4474952"/>
            <a:ext cx="2162430" cy="369332"/>
          </a:xfrm>
          <a:prstGeom prst="rect">
            <a:avLst/>
          </a:prstGeom>
          <a:noFill/>
        </p:spPr>
        <p:txBody>
          <a:bodyPr wrap="square" rtlCol="0">
            <a:spAutoFit/>
          </a:bodyPr>
          <a:lstStyle/>
          <a:p>
            <a:r>
              <a:rPr lang="en-US" b="1" dirty="0">
                <a:solidFill>
                  <a:srgbClr val="8394EB"/>
                </a:solidFill>
              </a:rPr>
              <a:t>What does it do?</a:t>
            </a:r>
          </a:p>
        </p:txBody>
      </p:sp>
      <p:sp>
        <p:nvSpPr>
          <p:cNvPr id="24" name="TextBox 23">
            <a:extLst>
              <a:ext uri="{FF2B5EF4-FFF2-40B4-BE49-F238E27FC236}">
                <a16:creationId xmlns:a16="http://schemas.microsoft.com/office/drawing/2014/main" id="{420A08D0-454C-8E12-D52F-5BC43178784B}"/>
              </a:ext>
            </a:extLst>
          </p:cNvPr>
          <p:cNvSpPr txBox="1"/>
          <p:nvPr/>
        </p:nvSpPr>
        <p:spPr>
          <a:xfrm>
            <a:off x="4077733" y="3805881"/>
            <a:ext cx="3286895" cy="646331"/>
          </a:xfrm>
          <a:prstGeom prst="rect">
            <a:avLst/>
          </a:prstGeom>
          <a:noFill/>
        </p:spPr>
        <p:txBody>
          <a:bodyPr wrap="square" rtlCol="0">
            <a:spAutoFit/>
          </a:bodyPr>
          <a:lstStyle/>
          <a:p>
            <a:r>
              <a:rPr lang="en-US" b="1" dirty="0">
                <a:solidFill>
                  <a:srgbClr val="6DB1CA"/>
                </a:solidFill>
              </a:rPr>
              <a:t>What else could it be used for?</a:t>
            </a:r>
          </a:p>
        </p:txBody>
      </p:sp>
      <p:sp>
        <p:nvSpPr>
          <p:cNvPr id="25" name="TextBox 24">
            <a:extLst>
              <a:ext uri="{FF2B5EF4-FFF2-40B4-BE49-F238E27FC236}">
                <a16:creationId xmlns:a16="http://schemas.microsoft.com/office/drawing/2014/main" id="{E7221B1F-5487-D197-7130-E6B428AF5104}"/>
              </a:ext>
            </a:extLst>
          </p:cNvPr>
          <p:cNvSpPr txBox="1"/>
          <p:nvPr/>
        </p:nvSpPr>
        <p:spPr>
          <a:xfrm>
            <a:off x="3855308" y="3204055"/>
            <a:ext cx="4534930" cy="646331"/>
          </a:xfrm>
          <a:prstGeom prst="rect">
            <a:avLst/>
          </a:prstGeom>
          <a:noFill/>
        </p:spPr>
        <p:txBody>
          <a:bodyPr wrap="square" rtlCol="0">
            <a:spAutoFit/>
          </a:bodyPr>
          <a:lstStyle/>
          <a:p>
            <a:r>
              <a:rPr lang="en-US" b="1" dirty="0">
                <a:solidFill>
                  <a:srgbClr val="7FB948"/>
                </a:solidFill>
              </a:rPr>
              <a:t>Why would you use a pencil instead of a pen?</a:t>
            </a:r>
          </a:p>
        </p:txBody>
      </p:sp>
      <p:sp>
        <p:nvSpPr>
          <p:cNvPr id="26" name="TextBox 25">
            <a:extLst>
              <a:ext uri="{FF2B5EF4-FFF2-40B4-BE49-F238E27FC236}">
                <a16:creationId xmlns:a16="http://schemas.microsoft.com/office/drawing/2014/main" id="{BA5FB651-30FA-26EB-A25A-8C4C582A152D}"/>
              </a:ext>
            </a:extLst>
          </p:cNvPr>
          <p:cNvSpPr txBox="1"/>
          <p:nvPr/>
        </p:nvSpPr>
        <p:spPr>
          <a:xfrm>
            <a:off x="3398109" y="2570817"/>
            <a:ext cx="4930346" cy="646331"/>
          </a:xfrm>
          <a:prstGeom prst="rect">
            <a:avLst/>
          </a:prstGeom>
          <a:noFill/>
        </p:spPr>
        <p:txBody>
          <a:bodyPr wrap="square" rtlCol="0">
            <a:spAutoFit/>
          </a:bodyPr>
          <a:lstStyle/>
          <a:p>
            <a:r>
              <a:rPr lang="en-US" b="1" dirty="0">
                <a:solidFill>
                  <a:srgbClr val="BAA713"/>
                </a:solidFill>
              </a:rPr>
              <a:t>Does a pencil work for every writing need? Why or why not?</a:t>
            </a:r>
          </a:p>
        </p:txBody>
      </p:sp>
      <p:sp>
        <p:nvSpPr>
          <p:cNvPr id="27" name="TextBox 26">
            <a:extLst>
              <a:ext uri="{FF2B5EF4-FFF2-40B4-BE49-F238E27FC236}">
                <a16:creationId xmlns:a16="http://schemas.microsoft.com/office/drawing/2014/main" id="{455B8369-D067-41DF-6737-89BF668C54B0}"/>
              </a:ext>
            </a:extLst>
          </p:cNvPr>
          <p:cNvSpPr txBox="1"/>
          <p:nvPr/>
        </p:nvSpPr>
        <p:spPr>
          <a:xfrm>
            <a:off x="3113904" y="2189730"/>
            <a:ext cx="3842950" cy="369332"/>
          </a:xfrm>
          <a:prstGeom prst="rect">
            <a:avLst/>
          </a:prstGeom>
          <a:noFill/>
        </p:spPr>
        <p:txBody>
          <a:bodyPr wrap="square" rtlCol="0">
            <a:spAutoFit/>
          </a:bodyPr>
          <a:lstStyle/>
          <a:p>
            <a:r>
              <a:rPr lang="en-US" b="1" dirty="0">
                <a:solidFill>
                  <a:schemeClr val="accent3">
                    <a:lumMod val="75000"/>
                  </a:schemeClr>
                </a:solidFill>
              </a:rPr>
              <a:t>How can you improve the pencil?</a:t>
            </a:r>
          </a:p>
        </p:txBody>
      </p:sp>
    </p:spTree>
    <p:extLst>
      <p:ext uri="{BB962C8B-B14F-4D97-AF65-F5344CB8AC3E}">
        <p14:creationId xmlns:p14="http://schemas.microsoft.com/office/powerpoint/2010/main" val="1142703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380E75-2932-119A-A847-76FFC1E83190}"/>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89523256-3C44-76FE-748E-006BE945C5B5}"/>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4CAD076F-43C2-C5ED-67C4-52C29E6DA604}"/>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573CC9AF-8144-433D-9060-145EFD2ECC43}"/>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C8587F43-219C-9751-9103-13CC3EEB9B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913" y="803682"/>
            <a:ext cx="8474174" cy="5250635"/>
          </a:xfrm>
          <a:prstGeom prst="rect">
            <a:avLst/>
          </a:prstGeom>
        </p:spPr>
      </p:pic>
    </p:spTree>
    <p:extLst>
      <p:ext uri="{BB962C8B-B14F-4D97-AF65-F5344CB8AC3E}">
        <p14:creationId xmlns:p14="http://schemas.microsoft.com/office/powerpoint/2010/main" val="2399793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49EE5-C1DC-C58C-5165-A657AE6DCCB8}"/>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E8679B3C-C5C4-2961-0C4D-0B9C06644555}"/>
              </a:ext>
            </a:extLst>
          </p:cNvPr>
          <p:cNvSpPr/>
          <p:nvPr/>
        </p:nvSpPr>
        <p:spPr>
          <a:xfrm>
            <a:off x="3532643" y="1615972"/>
            <a:ext cx="1359241" cy="531340"/>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C09054B-CA39-90A6-0CAF-FD7A5922A096}"/>
              </a:ext>
            </a:extLst>
          </p:cNvPr>
          <p:cNvSpPr/>
          <p:nvPr/>
        </p:nvSpPr>
        <p:spPr>
          <a:xfrm>
            <a:off x="3546113" y="2185238"/>
            <a:ext cx="1087392" cy="641845"/>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EA46AB4D-CE65-5FDA-93B7-DDCDF455E6A7}"/>
              </a:ext>
            </a:extLst>
          </p:cNvPr>
          <p:cNvSpPr/>
          <p:nvPr/>
        </p:nvSpPr>
        <p:spPr>
          <a:xfrm>
            <a:off x="3534695" y="3308997"/>
            <a:ext cx="543696" cy="617838"/>
          </a:xfrm>
          <a:prstGeom prst="rect">
            <a:avLst/>
          </a:prstGeom>
          <a:solidFill>
            <a:schemeClr val="bg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96675933-AE83-C642-B129-6E0008FE56FF}"/>
              </a:ext>
            </a:extLst>
          </p:cNvPr>
          <p:cNvSpPr/>
          <p:nvPr/>
        </p:nvSpPr>
        <p:spPr>
          <a:xfrm>
            <a:off x="3532714" y="3926835"/>
            <a:ext cx="271848" cy="580767"/>
          </a:xfrm>
          <a:prstGeom prst="rect">
            <a:avLst/>
          </a:prstGeom>
          <a:solidFill>
            <a:schemeClr val="bg1"/>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4" name="Picture 3" descr="A chart with text on it&#10;&#10;Description automatically generated with medium confidence">
            <a:extLst>
              <a:ext uri="{FF2B5EF4-FFF2-40B4-BE49-F238E27FC236}">
                <a16:creationId xmlns:a16="http://schemas.microsoft.com/office/drawing/2014/main" id="{14C53074-B022-0C66-3D65-8DF020DDCB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913" y="803682"/>
            <a:ext cx="8474174" cy="5250635"/>
          </a:xfrm>
          <a:prstGeom prst="rect">
            <a:avLst/>
          </a:prstGeom>
        </p:spPr>
      </p:pic>
      <p:sp>
        <p:nvSpPr>
          <p:cNvPr id="2" name="Multiplication Sign 1">
            <a:extLst>
              <a:ext uri="{FF2B5EF4-FFF2-40B4-BE49-F238E27FC236}">
                <a16:creationId xmlns:a16="http://schemas.microsoft.com/office/drawing/2014/main" id="{F9947AD4-8E24-7E07-93DE-4EB1B57C101F}"/>
              </a:ext>
            </a:extLst>
          </p:cNvPr>
          <p:cNvSpPr/>
          <p:nvPr/>
        </p:nvSpPr>
        <p:spPr>
          <a:xfrm>
            <a:off x="4425983" y="4982522"/>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3" name="Multiplication Sign 2">
            <a:extLst>
              <a:ext uri="{FF2B5EF4-FFF2-40B4-BE49-F238E27FC236}">
                <a16:creationId xmlns:a16="http://schemas.microsoft.com/office/drawing/2014/main" id="{0D1C2585-2321-BEE6-A769-51C90ADDFF48}"/>
              </a:ext>
            </a:extLst>
          </p:cNvPr>
          <p:cNvSpPr/>
          <p:nvPr/>
        </p:nvSpPr>
        <p:spPr>
          <a:xfrm>
            <a:off x="4976538" y="4312281"/>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Multiplication Sign 4">
            <a:extLst>
              <a:ext uri="{FF2B5EF4-FFF2-40B4-BE49-F238E27FC236}">
                <a16:creationId xmlns:a16="http://schemas.microsoft.com/office/drawing/2014/main" id="{BA533597-89D0-2B74-E150-D8F2CDD5F13E}"/>
              </a:ext>
            </a:extLst>
          </p:cNvPr>
          <p:cNvSpPr/>
          <p:nvPr/>
        </p:nvSpPr>
        <p:spPr>
          <a:xfrm>
            <a:off x="8124276" y="3701882"/>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Multiplication Sign 5">
            <a:extLst>
              <a:ext uri="{FF2B5EF4-FFF2-40B4-BE49-F238E27FC236}">
                <a16:creationId xmlns:a16="http://schemas.microsoft.com/office/drawing/2014/main" id="{BCF083B4-9F01-DDE8-1D72-F807499D9EE6}"/>
              </a:ext>
            </a:extLst>
          </p:cNvPr>
          <p:cNvSpPr/>
          <p:nvPr/>
        </p:nvSpPr>
        <p:spPr>
          <a:xfrm>
            <a:off x="5515123" y="3091484"/>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7" name="Multiplication Sign 6">
            <a:extLst>
              <a:ext uri="{FF2B5EF4-FFF2-40B4-BE49-F238E27FC236}">
                <a16:creationId xmlns:a16="http://schemas.microsoft.com/office/drawing/2014/main" id="{7404A6FF-8F75-1B21-BDB7-DCF506469797}"/>
              </a:ext>
            </a:extLst>
          </p:cNvPr>
          <p:cNvSpPr/>
          <p:nvPr/>
        </p:nvSpPr>
        <p:spPr>
          <a:xfrm>
            <a:off x="6556390" y="3091483"/>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Multiplication Sign 7">
            <a:extLst>
              <a:ext uri="{FF2B5EF4-FFF2-40B4-BE49-F238E27FC236}">
                <a16:creationId xmlns:a16="http://schemas.microsoft.com/office/drawing/2014/main" id="{FAB37A75-BE16-BCF9-D5CD-B578F872875B}"/>
              </a:ext>
            </a:extLst>
          </p:cNvPr>
          <p:cNvSpPr/>
          <p:nvPr/>
        </p:nvSpPr>
        <p:spPr>
          <a:xfrm>
            <a:off x="6556390" y="2564866"/>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Multiplication Sign 8">
            <a:extLst>
              <a:ext uri="{FF2B5EF4-FFF2-40B4-BE49-F238E27FC236}">
                <a16:creationId xmlns:a16="http://schemas.microsoft.com/office/drawing/2014/main" id="{BC6E85E2-2F1D-6AC1-5AD5-11442C5F0700}"/>
              </a:ext>
            </a:extLst>
          </p:cNvPr>
          <p:cNvSpPr/>
          <p:nvPr/>
        </p:nvSpPr>
        <p:spPr>
          <a:xfrm>
            <a:off x="6041741" y="201431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0" name="Multiplication Sign 9">
            <a:extLst>
              <a:ext uri="{FF2B5EF4-FFF2-40B4-BE49-F238E27FC236}">
                <a16:creationId xmlns:a16="http://schemas.microsoft.com/office/drawing/2014/main" id="{D2BD2AD3-D3EA-0F57-107E-BE70F91AD04B}"/>
              </a:ext>
            </a:extLst>
          </p:cNvPr>
          <p:cNvSpPr/>
          <p:nvPr/>
        </p:nvSpPr>
        <p:spPr>
          <a:xfrm>
            <a:off x="7106945" y="3091483"/>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1" name="Multiplication Sign 10">
            <a:extLst>
              <a:ext uri="{FF2B5EF4-FFF2-40B4-BE49-F238E27FC236}">
                <a16:creationId xmlns:a16="http://schemas.microsoft.com/office/drawing/2014/main" id="{98299E94-5C60-B205-8065-9E7908D47862}"/>
              </a:ext>
            </a:extLst>
          </p:cNvPr>
          <p:cNvSpPr/>
          <p:nvPr/>
        </p:nvSpPr>
        <p:spPr>
          <a:xfrm>
            <a:off x="7645531" y="3701881"/>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2" name="Multiplication Sign 11">
            <a:extLst>
              <a:ext uri="{FF2B5EF4-FFF2-40B4-BE49-F238E27FC236}">
                <a16:creationId xmlns:a16="http://schemas.microsoft.com/office/drawing/2014/main" id="{627C9D5B-4721-E80C-405F-60B218D85D50}"/>
              </a:ext>
            </a:extLst>
          </p:cNvPr>
          <p:cNvSpPr/>
          <p:nvPr/>
        </p:nvSpPr>
        <p:spPr>
          <a:xfrm>
            <a:off x="7645531" y="3139357"/>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3" name="Multiplication Sign 12">
            <a:extLst>
              <a:ext uri="{FF2B5EF4-FFF2-40B4-BE49-F238E27FC236}">
                <a16:creationId xmlns:a16="http://schemas.microsoft.com/office/drawing/2014/main" id="{F3B7BD7E-8ED3-6A1E-1BCE-578E95D9F927}"/>
              </a:ext>
            </a:extLst>
          </p:cNvPr>
          <p:cNvSpPr/>
          <p:nvPr/>
        </p:nvSpPr>
        <p:spPr>
          <a:xfrm>
            <a:off x="7645531" y="2564865"/>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4" name="Multiplication Sign 13">
            <a:extLst>
              <a:ext uri="{FF2B5EF4-FFF2-40B4-BE49-F238E27FC236}">
                <a16:creationId xmlns:a16="http://schemas.microsoft.com/office/drawing/2014/main" id="{58D48565-B057-7C3B-992F-BEF76A6FFD03}"/>
              </a:ext>
            </a:extLst>
          </p:cNvPr>
          <p:cNvSpPr/>
          <p:nvPr/>
        </p:nvSpPr>
        <p:spPr>
          <a:xfrm>
            <a:off x="7047102" y="2564865"/>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7" name="Multiplication Sign 16">
            <a:extLst>
              <a:ext uri="{FF2B5EF4-FFF2-40B4-BE49-F238E27FC236}">
                <a16:creationId xmlns:a16="http://schemas.microsoft.com/office/drawing/2014/main" id="{1777A195-4C8C-6ABC-2709-258609AF396A}"/>
              </a:ext>
            </a:extLst>
          </p:cNvPr>
          <p:cNvSpPr/>
          <p:nvPr/>
        </p:nvSpPr>
        <p:spPr>
          <a:xfrm>
            <a:off x="6041740" y="498252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20" name="Multiplication Sign 19">
            <a:extLst>
              <a:ext uri="{FF2B5EF4-FFF2-40B4-BE49-F238E27FC236}">
                <a16:creationId xmlns:a16="http://schemas.microsoft.com/office/drawing/2014/main" id="{B69D1C23-3FBA-D446-09A7-E63F79886232}"/>
              </a:ext>
            </a:extLst>
          </p:cNvPr>
          <p:cNvSpPr/>
          <p:nvPr/>
        </p:nvSpPr>
        <p:spPr>
          <a:xfrm>
            <a:off x="7597657" y="2014310"/>
            <a:ext cx="746840" cy="663060"/>
          </a:xfrm>
          <a:prstGeom prst="mathMultiply">
            <a:avLst/>
          </a:prstGeom>
          <a:solidFill>
            <a:schemeClr val="tx1"/>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3564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1746902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B85AB30-0EB3-6454-19C2-FA339506AAD4}"/>
              </a:ext>
            </a:extLst>
          </p:cNvPr>
          <p:cNvSpPr/>
          <p:nvPr/>
        </p:nvSpPr>
        <p:spPr>
          <a:xfrm>
            <a:off x="2324958" y="5102205"/>
            <a:ext cx="4494083" cy="442674"/>
          </a:xfrm>
          <a:prstGeom prst="roundRect">
            <a:avLst/>
          </a:prstGeom>
          <a:solidFill>
            <a:srgbClr val="B95659"/>
          </a:solidFill>
          <a:ln>
            <a:noFill/>
          </a:ln>
        </p:spPr>
        <p:txBody>
          <a:bodyPr wrap="squar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000" b="1" dirty="0">
                <a:solidFill>
                  <a:schemeClr val="bg1"/>
                </a:solidFill>
                <a:latin typeface="Arial" panose="020B0604020202020204" pitchFamily="34" charset="0"/>
                <a:cs typeface="Arial" panose="020B0604020202020204" pitchFamily="34" charset="0"/>
              </a:rPr>
              <a:t>Deuteronomy 17:18–19 </a:t>
            </a:r>
          </a:p>
        </p:txBody>
      </p:sp>
      <p:sp>
        <p:nvSpPr>
          <p:cNvPr id="5" name="TextBox 4">
            <a:extLst>
              <a:ext uri="{FF2B5EF4-FFF2-40B4-BE49-F238E27FC236}">
                <a16:creationId xmlns:a16="http://schemas.microsoft.com/office/drawing/2014/main" id="{8F856364-9767-A048-7BB6-69FB822D5D60}"/>
              </a:ext>
            </a:extLst>
          </p:cNvPr>
          <p:cNvSpPr txBox="1"/>
          <p:nvPr/>
        </p:nvSpPr>
        <p:spPr>
          <a:xfrm>
            <a:off x="239843" y="1414072"/>
            <a:ext cx="8701788"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b="1" dirty="0">
                <a:latin typeface="system-ui"/>
              </a:rPr>
              <a:t> “Also it shall be, when he sits on the throne of his kingdom, that he shall write for himself a copy of this law in a book, from </a:t>
            </a:r>
            <a:r>
              <a:rPr lang="en-US" sz="2600" b="1" i="1" dirty="0">
                <a:latin typeface="system-ui"/>
              </a:rPr>
              <a:t>the one</a:t>
            </a:r>
            <a:r>
              <a:rPr lang="en-US" sz="2600" b="1" dirty="0">
                <a:latin typeface="system-ui"/>
              </a:rPr>
              <a:t> before the priests, the Levites. 19 And it shall be with him, and he shall read it all the days of his life, that he may learn to fear the Lord his God and be careful to observe all the words of this law and these statutes</a:t>
            </a:r>
            <a:endParaRPr lang="en-US" sz="2600" b="1" dirty="0"/>
          </a:p>
        </p:txBody>
      </p:sp>
    </p:spTree>
    <p:extLst>
      <p:ext uri="{BB962C8B-B14F-4D97-AF65-F5344CB8AC3E}">
        <p14:creationId xmlns:p14="http://schemas.microsoft.com/office/powerpoint/2010/main" val="3148065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35F58-BDF4-C2F2-757F-C355D93A69B7}"/>
              </a:ext>
            </a:extLst>
          </p:cNvPr>
          <p:cNvSpPr>
            <a:spLocks noGrp="1"/>
          </p:cNvSpPr>
          <p:nvPr>
            <p:ph type="title"/>
          </p:nvPr>
        </p:nvSpPr>
        <p:spPr>
          <a:xfrm>
            <a:off x="2732809" y="610179"/>
            <a:ext cx="4032682" cy="602029"/>
          </a:xfrm>
        </p:spPr>
        <p:txBody>
          <a:bodyPr/>
          <a:lstStyle/>
          <a:p>
            <a:r>
              <a:rPr lang="en-US" dirty="0"/>
              <a:t>Cone of Experience</a:t>
            </a:r>
          </a:p>
        </p:txBody>
      </p:sp>
      <p:sp>
        <p:nvSpPr>
          <p:cNvPr id="8" name="Triangle 7">
            <a:extLst>
              <a:ext uri="{FF2B5EF4-FFF2-40B4-BE49-F238E27FC236}">
                <a16:creationId xmlns:a16="http://schemas.microsoft.com/office/drawing/2014/main" id="{E7A16FF9-A1B0-222E-63C7-28109CC2C932}"/>
              </a:ext>
            </a:extLst>
          </p:cNvPr>
          <p:cNvSpPr/>
          <p:nvPr/>
        </p:nvSpPr>
        <p:spPr>
          <a:xfrm>
            <a:off x="2516142" y="1753289"/>
            <a:ext cx="4542653" cy="3918462"/>
          </a:xfrm>
          <a:prstGeom prst="triangle">
            <a:avLst/>
          </a:prstGeom>
          <a:gradFill flip="none" rotWithShape="1">
            <a:gsLst>
              <a:gs pos="78000">
                <a:srgbClr val="233D1B"/>
              </a:gs>
              <a:gs pos="56000">
                <a:srgbClr val="417034"/>
              </a:gs>
              <a:gs pos="39000">
                <a:srgbClr val="46703C">
                  <a:alpha val="52941"/>
                </a:srgbClr>
              </a:gs>
              <a:gs pos="22000">
                <a:srgbClr val="7DB76C">
                  <a:alpha val="76078"/>
                </a:srgbClr>
              </a:gs>
              <a:gs pos="10000">
                <a:srgbClr val="B5DFA5"/>
              </a:gs>
              <a:gs pos="0">
                <a:schemeClr val="accent5">
                  <a:lumMod val="0"/>
                  <a:lumOff val="100000"/>
                </a:schemeClr>
              </a:gs>
              <a:gs pos="100000">
                <a:srgbClr val="0E1A0B"/>
              </a:gs>
            </a:gsLst>
            <a:lin ang="5400000" scaled="1"/>
            <a:tileRect/>
          </a:gradFill>
          <a:ln>
            <a:gradFill flip="none" rotWithShape="1">
              <a:gsLst>
                <a:gs pos="78000">
                  <a:srgbClr val="0D160A"/>
                </a:gs>
                <a:gs pos="56000">
                  <a:srgbClr val="74C357"/>
                </a:gs>
                <a:gs pos="39000">
                  <a:srgbClr val="7DC762"/>
                </a:gs>
                <a:gs pos="22000">
                  <a:srgbClr val="90CF78"/>
                </a:gs>
                <a:gs pos="10000">
                  <a:srgbClr val="B5DFA5"/>
                </a:gs>
                <a:gs pos="0">
                  <a:schemeClr val="accent5">
                    <a:lumMod val="0"/>
                    <a:lumOff val="100000"/>
                  </a:schemeClr>
                </a:gs>
                <a:gs pos="100000">
                  <a:schemeClr val="accent5">
                    <a:lumMod val="100000"/>
                  </a:schemeClr>
                </a:gs>
              </a:gsLst>
              <a:lin ang="2700000" scaled="1"/>
              <a:tileRect/>
            </a:gradFill>
          </a:ln>
          <a:effectLst/>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4BBA6719-A395-49DD-36AA-4569111D3398}"/>
              </a:ext>
            </a:extLst>
          </p:cNvPr>
          <p:cNvSpPr txBox="1"/>
          <p:nvPr/>
        </p:nvSpPr>
        <p:spPr>
          <a:xfrm>
            <a:off x="1901395" y="2453805"/>
            <a:ext cx="5846291" cy="3416320"/>
          </a:xfrm>
          <a:prstGeom prst="rect">
            <a:avLst/>
          </a:prstGeom>
          <a:noFill/>
        </p:spPr>
        <p:txBody>
          <a:bodyPr wrap="square" rtlCol="0">
            <a:spAutoFit/>
          </a:bodyPr>
          <a:lstStyle/>
          <a:p>
            <a:r>
              <a:rPr lang="en-US" b="1" dirty="0"/>
              <a:t>                                      </a:t>
            </a:r>
            <a:r>
              <a:rPr lang="en-US" dirty="0">
                <a:solidFill>
                  <a:schemeClr val="bg1"/>
                </a:solidFill>
              </a:rPr>
              <a:t>Read it     </a:t>
            </a:r>
            <a:r>
              <a:rPr lang="en-US" dirty="0"/>
              <a:t>10% </a:t>
            </a:r>
          </a:p>
          <a:p>
            <a:pPr algn="ctr"/>
            <a:endParaRPr lang="en-US" dirty="0"/>
          </a:p>
          <a:p>
            <a:r>
              <a:rPr lang="en-US" dirty="0">
                <a:solidFill>
                  <a:schemeClr val="bg1"/>
                </a:solidFill>
              </a:rPr>
              <a:t>                                  Hear about it    </a:t>
            </a:r>
            <a:r>
              <a:rPr lang="en-US" dirty="0"/>
              <a:t> 20% </a:t>
            </a:r>
          </a:p>
          <a:p>
            <a:endParaRPr lang="en-US" dirty="0">
              <a:solidFill>
                <a:schemeClr val="bg1"/>
              </a:solidFill>
            </a:endParaRPr>
          </a:p>
          <a:p>
            <a:r>
              <a:rPr lang="en-US" dirty="0">
                <a:solidFill>
                  <a:schemeClr val="bg1"/>
                </a:solidFill>
              </a:rPr>
              <a:t>                            Watch others show it   </a:t>
            </a:r>
            <a:r>
              <a:rPr lang="en-US" dirty="0"/>
              <a:t>30–50%</a:t>
            </a:r>
          </a:p>
          <a:p>
            <a:endParaRPr lang="en-US" dirty="0">
              <a:solidFill>
                <a:schemeClr val="bg1"/>
              </a:solidFill>
            </a:endParaRPr>
          </a:p>
          <a:p>
            <a:r>
              <a:rPr lang="en-US" b="1" dirty="0"/>
              <a:t>    		</a:t>
            </a:r>
            <a:r>
              <a:rPr lang="en-US" dirty="0"/>
              <a:t>        </a:t>
            </a:r>
            <a:r>
              <a:rPr lang="en-US" dirty="0">
                <a:solidFill>
                  <a:schemeClr val="bg1"/>
                </a:solidFill>
              </a:rPr>
              <a:t>Participate in speaking of it    </a:t>
            </a:r>
            <a:r>
              <a:rPr lang="en-US" dirty="0"/>
              <a:t>70% </a:t>
            </a:r>
          </a:p>
          <a:p>
            <a:endParaRPr lang="en-US" dirty="0">
              <a:solidFill>
                <a:schemeClr val="bg1"/>
              </a:solidFill>
            </a:endParaRPr>
          </a:p>
          <a:p>
            <a:r>
              <a:rPr lang="en-US" b="1" dirty="0"/>
              <a:t>               </a:t>
            </a:r>
            <a:r>
              <a:rPr lang="en-US" dirty="0">
                <a:solidFill>
                  <a:schemeClr val="bg1"/>
                </a:solidFill>
              </a:rPr>
              <a:t>      Speak and write to analyze it       </a:t>
            </a:r>
            <a:r>
              <a:rPr lang="en-US" dirty="0"/>
              <a:t>70–90%</a:t>
            </a:r>
          </a:p>
          <a:p>
            <a:endParaRPr lang="en-US" dirty="0">
              <a:solidFill>
                <a:schemeClr val="bg1"/>
              </a:solidFill>
            </a:endParaRPr>
          </a:p>
          <a:p>
            <a:r>
              <a:rPr lang="en-US" b="1" dirty="0"/>
              <a:t>     </a:t>
            </a:r>
            <a:r>
              <a:rPr lang="en-US" dirty="0">
                <a:solidFill>
                  <a:schemeClr val="bg1"/>
                </a:solidFill>
              </a:rPr>
              <a:t>       Create something (like a full translation)  </a:t>
            </a:r>
            <a:r>
              <a:rPr lang="en-US" dirty="0"/>
              <a:t> 90+% </a:t>
            </a:r>
          </a:p>
          <a:p>
            <a:endParaRPr lang="en-US" b="1" dirty="0"/>
          </a:p>
        </p:txBody>
      </p:sp>
      <p:sp>
        <p:nvSpPr>
          <p:cNvPr id="11" name="TextBox 10">
            <a:extLst>
              <a:ext uri="{FF2B5EF4-FFF2-40B4-BE49-F238E27FC236}">
                <a16:creationId xmlns:a16="http://schemas.microsoft.com/office/drawing/2014/main" id="{48A291DA-8ED4-A52E-AFE5-0D549B8CCA67}"/>
              </a:ext>
            </a:extLst>
          </p:cNvPr>
          <p:cNvSpPr txBox="1"/>
          <p:nvPr/>
        </p:nvSpPr>
        <p:spPr>
          <a:xfrm>
            <a:off x="2891482" y="2453805"/>
            <a:ext cx="1408670" cy="369332"/>
          </a:xfrm>
          <a:prstGeom prst="rect">
            <a:avLst/>
          </a:prstGeom>
          <a:noFill/>
        </p:spPr>
        <p:txBody>
          <a:bodyPr wrap="square" rtlCol="0">
            <a:spAutoFit/>
          </a:bodyPr>
          <a:lstStyle/>
          <a:p>
            <a:r>
              <a:rPr lang="en-US" b="1" dirty="0"/>
              <a:t>Consume</a:t>
            </a:r>
          </a:p>
        </p:txBody>
      </p:sp>
      <p:sp>
        <p:nvSpPr>
          <p:cNvPr id="12" name="TextBox 11">
            <a:extLst>
              <a:ext uri="{FF2B5EF4-FFF2-40B4-BE49-F238E27FC236}">
                <a16:creationId xmlns:a16="http://schemas.microsoft.com/office/drawing/2014/main" id="{59C57EF5-D590-613D-72C5-89CC4183D4C3}"/>
              </a:ext>
            </a:extLst>
          </p:cNvPr>
          <p:cNvSpPr txBox="1"/>
          <p:nvPr/>
        </p:nvSpPr>
        <p:spPr>
          <a:xfrm>
            <a:off x="2046587" y="4076790"/>
            <a:ext cx="1210963" cy="369332"/>
          </a:xfrm>
          <a:prstGeom prst="rect">
            <a:avLst/>
          </a:prstGeom>
          <a:noFill/>
        </p:spPr>
        <p:txBody>
          <a:bodyPr wrap="square" rtlCol="0">
            <a:spAutoFit/>
          </a:bodyPr>
          <a:lstStyle/>
          <a:p>
            <a:r>
              <a:rPr lang="en-US" b="1" dirty="0"/>
              <a:t>Verbalize</a:t>
            </a:r>
          </a:p>
        </p:txBody>
      </p:sp>
      <p:sp>
        <p:nvSpPr>
          <p:cNvPr id="13" name="TextBox 12">
            <a:extLst>
              <a:ext uri="{FF2B5EF4-FFF2-40B4-BE49-F238E27FC236}">
                <a16:creationId xmlns:a16="http://schemas.microsoft.com/office/drawing/2014/main" id="{4A3BA2D9-8798-E5C7-DE3D-C4B6E663A5CE}"/>
              </a:ext>
            </a:extLst>
          </p:cNvPr>
          <p:cNvSpPr txBox="1"/>
          <p:nvPr/>
        </p:nvSpPr>
        <p:spPr>
          <a:xfrm>
            <a:off x="2072074" y="4655756"/>
            <a:ext cx="971549" cy="369332"/>
          </a:xfrm>
          <a:prstGeom prst="rect">
            <a:avLst/>
          </a:prstGeom>
          <a:noFill/>
        </p:spPr>
        <p:txBody>
          <a:bodyPr wrap="square" rtlCol="0">
            <a:spAutoFit/>
          </a:bodyPr>
          <a:lstStyle/>
          <a:p>
            <a:r>
              <a:rPr lang="en-US" b="1" dirty="0"/>
              <a:t>Chunk</a:t>
            </a:r>
          </a:p>
        </p:txBody>
      </p:sp>
      <p:sp>
        <p:nvSpPr>
          <p:cNvPr id="14" name="TextBox 13">
            <a:extLst>
              <a:ext uri="{FF2B5EF4-FFF2-40B4-BE49-F238E27FC236}">
                <a16:creationId xmlns:a16="http://schemas.microsoft.com/office/drawing/2014/main" id="{75CE2233-DD75-083C-0978-3AB1F92BA286}"/>
              </a:ext>
            </a:extLst>
          </p:cNvPr>
          <p:cNvSpPr txBox="1"/>
          <p:nvPr/>
        </p:nvSpPr>
        <p:spPr>
          <a:xfrm>
            <a:off x="1797908" y="5124274"/>
            <a:ext cx="854161" cy="646331"/>
          </a:xfrm>
          <a:prstGeom prst="rect">
            <a:avLst/>
          </a:prstGeom>
          <a:noFill/>
        </p:spPr>
        <p:txBody>
          <a:bodyPr wrap="square" rtlCol="0">
            <a:spAutoFit/>
          </a:bodyPr>
          <a:lstStyle/>
          <a:p>
            <a:r>
              <a:rPr lang="en-US" b="1" dirty="0"/>
              <a:t>Blind Draft</a:t>
            </a:r>
          </a:p>
        </p:txBody>
      </p:sp>
      <p:sp>
        <p:nvSpPr>
          <p:cNvPr id="15" name="TextBox 14">
            <a:extLst>
              <a:ext uri="{FF2B5EF4-FFF2-40B4-BE49-F238E27FC236}">
                <a16:creationId xmlns:a16="http://schemas.microsoft.com/office/drawing/2014/main" id="{B42FA252-C4D8-9A2F-67A4-C009133691BE}"/>
              </a:ext>
            </a:extLst>
          </p:cNvPr>
          <p:cNvSpPr txBox="1"/>
          <p:nvPr/>
        </p:nvSpPr>
        <p:spPr>
          <a:xfrm>
            <a:off x="432486" y="6067168"/>
            <a:ext cx="2125363" cy="369332"/>
          </a:xfrm>
          <a:prstGeom prst="rect">
            <a:avLst/>
          </a:prstGeom>
          <a:noFill/>
        </p:spPr>
        <p:txBody>
          <a:bodyPr wrap="square" rtlCol="0">
            <a:spAutoFit/>
          </a:bodyPr>
          <a:lstStyle/>
          <a:p>
            <a:r>
              <a:rPr lang="en-US" b="1" dirty="0">
                <a:solidFill>
                  <a:schemeClr val="accent2">
                    <a:lumMod val="75000"/>
                  </a:schemeClr>
                </a:solidFill>
              </a:rPr>
              <a:t>More comfortable</a:t>
            </a:r>
          </a:p>
        </p:txBody>
      </p:sp>
      <p:sp>
        <p:nvSpPr>
          <p:cNvPr id="16" name="TextBox 15">
            <a:extLst>
              <a:ext uri="{FF2B5EF4-FFF2-40B4-BE49-F238E27FC236}">
                <a16:creationId xmlns:a16="http://schemas.microsoft.com/office/drawing/2014/main" id="{AFAB853E-0CE6-7F2A-BFB5-38B478121AE1}"/>
              </a:ext>
            </a:extLst>
          </p:cNvPr>
          <p:cNvSpPr txBox="1"/>
          <p:nvPr/>
        </p:nvSpPr>
        <p:spPr>
          <a:xfrm>
            <a:off x="7241058" y="6061314"/>
            <a:ext cx="1050325" cy="369332"/>
          </a:xfrm>
          <a:prstGeom prst="rect">
            <a:avLst/>
          </a:prstGeom>
          <a:noFill/>
        </p:spPr>
        <p:txBody>
          <a:bodyPr wrap="square" rtlCol="0">
            <a:spAutoFit/>
          </a:bodyPr>
          <a:lstStyle/>
          <a:p>
            <a:r>
              <a:rPr lang="en-US" b="1" dirty="0">
                <a:solidFill>
                  <a:schemeClr val="accent2">
                    <a:lumMod val="75000"/>
                  </a:schemeClr>
                </a:solidFill>
              </a:rPr>
              <a:t>Quicker</a:t>
            </a:r>
          </a:p>
        </p:txBody>
      </p:sp>
      <p:sp>
        <p:nvSpPr>
          <p:cNvPr id="18" name="TextBox 17">
            <a:extLst>
              <a:ext uri="{FF2B5EF4-FFF2-40B4-BE49-F238E27FC236}">
                <a16:creationId xmlns:a16="http://schemas.microsoft.com/office/drawing/2014/main" id="{1FE47BA3-AF89-FA03-7333-5501D51FAED1}"/>
              </a:ext>
            </a:extLst>
          </p:cNvPr>
          <p:cNvSpPr txBox="1"/>
          <p:nvPr/>
        </p:nvSpPr>
        <p:spPr>
          <a:xfrm>
            <a:off x="2891482" y="6068498"/>
            <a:ext cx="1519880" cy="369332"/>
          </a:xfrm>
          <a:prstGeom prst="rect">
            <a:avLst/>
          </a:prstGeom>
          <a:noFill/>
        </p:spPr>
        <p:txBody>
          <a:bodyPr wrap="square" rtlCol="0">
            <a:spAutoFit/>
          </a:bodyPr>
          <a:lstStyle/>
          <a:p>
            <a:r>
              <a:rPr lang="en-US" b="1" dirty="0">
                <a:solidFill>
                  <a:schemeClr val="accent2">
                    <a:lumMod val="75000"/>
                  </a:schemeClr>
                </a:solidFill>
              </a:rPr>
              <a:t>More skilled</a:t>
            </a:r>
          </a:p>
        </p:txBody>
      </p:sp>
      <p:sp>
        <p:nvSpPr>
          <p:cNvPr id="19" name="TextBox 18">
            <a:extLst>
              <a:ext uri="{FF2B5EF4-FFF2-40B4-BE49-F238E27FC236}">
                <a16:creationId xmlns:a16="http://schemas.microsoft.com/office/drawing/2014/main" id="{960D4DCE-FBD9-1027-A2E8-81F0843D5CF9}"/>
              </a:ext>
            </a:extLst>
          </p:cNvPr>
          <p:cNvSpPr txBox="1"/>
          <p:nvPr/>
        </p:nvSpPr>
        <p:spPr>
          <a:xfrm>
            <a:off x="5046190" y="6065798"/>
            <a:ext cx="1675885" cy="369332"/>
          </a:xfrm>
          <a:prstGeom prst="rect">
            <a:avLst/>
          </a:prstGeom>
          <a:noFill/>
        </p:spPr>
        <p:txBody>
          <a:bodyPr wrap="square" rtlCol="0">
            <a:spAutoFit/>
          </a:bodyPr>
          <a:lstStyle/>
          <a:p>
            <a:r>
              <a:rPr lang="en-US" b="1" dirty="0">
                <a:solidFill>
                  <a:schemeClr val="accent2">
                    <a:lumMod val="75000"/>
                  </a:schemeClr>
                </a:solidFill>
              </a:rPr>
              <a:t>Able to teach</a:t>
            </a:r>
          </a:p>
        </p:txBody>
      </p:sp>
    </p:spTree>
    <p:extLst>
      <p:ext uri="{BB962C8B-B14F-4D97-AF65-F5344CB8AC3E}">
        <p14:creationId xmlns:p14="http://schemas.microsoft.com/office/powerpoint/2010/main" val="704661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Tree>
    <p:extLst>
      <p:ext uri="{BB962C8B-B14F-4D97-AF65-F5344CB8AC3E}">
        <p14:creationId xmlns:p14="http://schemas.microsoft.com/office/powerpoint/2010/main" val="66949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5D88-0BBF-FB64-4028-8CAD726FABCE}"/>
              </a:ext>
            </a:extLst>
          </p:cNvPr>
          <p:cNvSpPr>
            <a:spLocks noGrp="1"/>
          </p:cNvSpPr>
          <p:nvPr>
            <p:ph type="title"/>
          </p:nvPr>
        </p:nvSpPr>
        <p:spPr>
          <a:xfrm>
            <a:off x="628650" y="608193"/>
            <a:ext cx="7886700" cy="725596"/>
          </a:xfrm>
        </p:spPr>
        <p:txBody>
          <a:bodyPr/>
          <a:lstStyle/>
          <a:p>
            <a:r>
              <a:rPr lang="en-US" dirty="0"/>
              <a:t>Sense and Meaning</a:t>
            </a:r>
          </a:p>
        </p:txBody>
      </p:sp>
      <p:pic>
        <p:nvPicPr>
          <p:cNvPr id="3" name="pasted-image.tiff">
            <a:extLst>
              <a:ext uri="{FF2B5EF4-FFF2-40B4-BE49-F238E27FC236}">
                <a16:creationId xmlns:a16="http://schemas.microsoft.com/office/drawing/2014/main" id="{64CDBB0B-14A5-4C9C-F5D5-A0AB9F74D360}"/>
              </a:ext>
            </a:extLst>
          </p:cNvPr>
          <p:cNvPicPr>
            <a:picLocks noChangeAspect="1"/>
          </p:cNvPicPr>
          <p:nvPr/>
        </p:nvPicPr>
        <p:blipFill>
          <a:blip r:embed="rId2"/>
          <a:stretch>
            <a:fillRect/>
          </a:stretch>
        </p:blipFill>
        <p:spPr>
          <a:xfrm>
            <a:off x="1077723" y="1649214"/>
            <a:ext cx="3465956" cy="2163984"/>
          </a:xfrm>
          <a:prstGeom prst="rect">
            <a:avLst/>
          </a:prstGeom>
          <a:ln w="12700">
            <a:solidFill>
              <a:srgbClr val="F3F7F5"/>
            </a:solidFill>
            <a:miter lim="400000"/>
          </a:ln>
        </p:spPr>
      </p:pic>
      <p:pic>
        <p:nvPicPr>
          <p:cNvPr id="4" name="pasted-image.tiff">
            <a:extLst>
              <a:ext uri="{FF2B5EF4-FFF2-40B4-BE49-F238E27FC236}">
                <a16:creationId xmlns:a16="http://schemas.microsoft.com/office/drawing/2014/main" id="{286F62E8-918F-BEBF-9F92-09B3C70F7C41}"/>
              </a:ext>
            </a:extLst>
          </p:cNvPr>
          <p:cNvPicPr>
            <a:picLocks noChangeAspect="1"/>
          </p:cNvPicPr>
          <p:nvPr/>
        </p:nvPicPr>
        <p:blipFill>
          <a:blip r:embed="rId3"/>
          <a:stretch>
            <a:fillRect/>
          </a:stretch>
        </p:blipFill>
        <p:spPr>
          <a:xfrm>
            <a:off x="5210756" y="1671755"/>
            <a:ext cx="2855521" cy="2141443"/>
          </a:xfrm>
          <a:prstGeom prst="rect">
            <a:avLst/>
          </a:prstGeom>
          <a:ln w="12700">
            <a:solidFill>
              <a:srgbClr val="F3F7F5"/>
            </a:solidFill>
            <a:miter lim="400000"/>
          </a:ln>
        </p:spPr>
      </p:pic>
      <p:sp>
        <p:nvSpPr>
          <p:cNvPr id="6" name="TextBox 5">
            <a:extLst>
              <a:ext uri="{FF2B5EF4-FFF2-40B4-BE49-F238E27FC236}">
                <a16:creationId xmlns:a16="http://schemas.microsoft.com/office/drawing/2014/main" id="{0CDE5A40-0800-4DE3-03A1-A270206E6DB3}"/>
              </a:ext>
            </a:extLst>
          </p:cNvPr>
          <p:cNvSpPr txBox="1"/>
          <p:nvPr/>
        </p:nvSpPr>
        <p:spPr>
          <a:xfrm>
            <a:off x="934921" y="4267231"/>
            <a:ext cx="2959329" cy="369332"/>
          </a:xfrm>
          <a:prstGeom prst="rect">
            <a:avLst/>
          </a:prstGeom>
          <a:noFill/>
        </p:spPr>
        <p:txBody>
          <a:bodyPr wrap="square" rtlCol="0">
            <a:spAutoFit/>
          </a:bodyPr>
          <a:lstStyle/>
          <a:p>
            <a:r>
              <a:rPr lang="en-US" dirty="0"/>
              <a:t>Both pictures make </a:t>
            </a:r>
            <a:r>
              <a:rPr lang="en-US" b="1" dirty="0">
                <a:solidFill>
                  <a:srgbClr val="0070C0"/>
                </a:solidFill>
              </a:rPr>
              <a:t>sense</a:t>
            </a:r>
            <a:r>
              <a:rPr lang="en-US" dirty="0"/>
              <a:t>. </a:t>
            </a:r>
          </a:p>
        </p:txBody>
      </p:sp>
      <p:sp>
        <p:nvSpPr>
          <p:cNvPr id="7" name="TextBox 6">
            <a:extLst>
              <a:ext uri="{FF2B5EF4-FFF2-40B4-BE49-F238E27FC236}">
                <a16:creationId xmlns:a16="http://schemas.microsoft.com/office/drawing/2014/main" id="{63D1E45A-4F75-B992-8FB0-42827F5DC0E9}"/>
              </a:ext>
            </a:extLst>
          </p:cNvPr>
          <p:cNvSpPr txBox="1"/>
          <p:nvPr/>
        </p:nvSpPr>
        <p:spPr>
          <a:xfrm>
            <a:off x="1106044" y="4882788"/>
            <a:ext cx="2706129" cy="1431161"/>
          </a:xfrm>
          <a:prstGeom prst="rect">
            <a:avLst/>
          </a:prstGeom>
          <a:noFill/>
        </p:spPr>
        <p:txBody>
          <a:bodyPr wrap="square" rtlCol="0">
            <a:spAutoFit/>
          </a:bodyPr>
          <a:lstStyle/>
          <a:p>
            <a:pPr marL="274320">
              <a:spcAft>
                <a:spcPts val="600"/>
              </a:spcAft>
            </a:pPr>
            <a:r>
              <a:rPr lang="en-US" b="1" dirty="0"/>
              <a:t>		Consume	</a:t>
            </a:r>
            <a:endParaRPr lang="en-US" dirty="0"/>
          </a:p>
          <a:p>
            <a:pPr marL="274320">
              <a:spcAft>
                <a:spcPts val="600"/>
              </a:spcAft>
            </a:pPr>
            <a:r>
              <a:rPr lang="en-US" b="1" dirty="0"/>
              <a:t>		Verbalize</a:t>
            </a:r>
            <a:r>
              <a:rPr lang="en-US" dirty="0"/>
              <a:t> </a:t>
            </a:r>
            <a:r>
              <a:rPr lang="en-US" b="1" dirty="0"/>
              <a:t>	</a:t>
            </a:r>
            <a:endParaRPr lang="en-US" dirty="0"/>
          </a:p>
          <a:p>
            <a:pPr marL="274320">
              <a:spcAft>
                <a:spcPts val="600"/>
              </a:spcAft>
            </a:pPr>
            <a:r>
              <a:rPr lang="en-US" b="1" dirty="0"/>
              <a:t>		Chunk		</a:t>
            </a:r>
            <a:endParaRPr lang="en-US" dirty="0"/>
          </a:p>
          <a:p>
            <a:pPr marL="274320">
              <a:spcAft>
                <a:spcPts val="600"/>
              </a:spcAft>
            </a:pPr>
            <a:r>
              <a:rPr lang="en-US" b="1" dirty="0"/>
              <a:t>		Blind Draft	</a:t>
            </a:r>
            <a:endParaRPr lang="en-US" dirty="0"/>
          </a:p>
        </p:txBody>
      </p:sp>
      <p:sp>
        <p:nvSpPr>
          <p:cNvPr id="8" name="TextBox 7">
            <a:extLst>
              <a:ext uri="{FF2B5EF4-FFF2-40B4-BE49-F238E27FC236}">
                <a16:creationId xmlns:a16="http://schemas.microsoft.com/office/drawing/2014/main" id="{7DFA4A7A-28D1-777C-E02C-C3C52E84B35B}"/>
              </a:ext>
            </a:extLst>
          </p:cNvPr>
          <p:cNvSpPr txBox="1"/>
          <p:nvPr/>
        </p:nvSpPr>
        <p:spPr>
          <a:xfrm>
            <a:off x="3770608" y="4267231"/>
            <a:ext cx="3781168" cy="369332"/>
          </a:xfrm>
          <a:prstGeom prst="rect">
            <a:avLst/>
          </a:prstGeom>
          <a:noFill/>
        </p:spPr>
        <p:txBody>
          <a:bodyPr wrap="square" rtlCol="0">
            <a:spAutoFit/>
          </a:bodyPr>
          <a:lstStyle/>
          <a:p>
            <a:r>
              <a:rPr lang="en-US" dirty="0"/>
              <a:t>Which is more </a:t>
            </a:r>
            <a:r>
              <a:rPr lang="en-US" b="1" dirty="0">
                <a:solidFill>
                  <a:srgbClr val="7030A0"/>
                </a:solidFill>
              </a:rPr>
              <a:t>meaningful</a:t>
            </a:r>
            <a:r>
              <a:rPr lang="en-US" dirty="0"/>
              <a:t> to you?</a:t>
            </a:r>
          </a:p>
        </p:txBody>
      </p:sp>
      <p:sp>
        <p:nvSpPr>
          <p:cNvPr id="9" name="TextBox 8">
            <a:extLst>
              <a:ext uri="{FF2B5EF4-FFF2-40B4-BE49-F238E27FC236}">
                <a16:creationId xmlns:a16="http://schemas.microsoft.com/office/drawing/2014/main" id="{0EB0F24E-0444-9393-84B2-05EF783A5950}"/>
              </a:ext>
            </a:extLst>
          </p:cNvPr>
          <p:cNvSpPr txBox="1"/>
          <p:nvPr/>
        </p:nvSpPr>
        <p:spPr>
          <a:xfrm>
            <a:off x="7422358" y="4267231"/>
            <a:ext cx="815545" cy="369332"/>
          </a:xfrm>
          <a:prstGeom prst="rect">
            <a:avLst/>
          </a:prstGeom>
          <a:noFill/>
        </p:spPr>
        <p:txBody>
          <a:bodyPr wrap="square" rtlCol="0">
            <a:spAutoFit/>
          </a:bodyPr>
          <a:lstStyle/>
          <a:p>
            <a:r>
              <a:rPr lang="en-US" dirty="0"/>
              <a:t>Why?</a:t>
            </a:r>
          </a:p>
        </p:txBody>
      </p:sp>
      <p:sp>
        <p:nvSpPr>
          <p:cNvPr id="10" name="TextBox 9">
            <a:extLst>
              <a:ext uri="{FF2B5EF4-FFF2-40B4-BE49-F238E27FC236}">
                <a16:creationId xmlns:a16="http://schemas.microsoft.com/office/drawing/2014/main" id="{3B74B99B-900D-0521-BA13-B4ED9D682C71}"/>
              </a:ext>
            </a:extLst>
          </p:cNvPr>
          <p:cNvSpPr txBox="1"/>
          <p:nvPr/>
        </p:nvSpPr>
        <p:spPr>
          <a:xfrm>
            <a:off x="4065372" y="4868933"/>
            <a:ext cx="3564811" cy="1431161"/>
          </a:xfrm>
          <a:prstGeom prst="rect">
            <a:avLst/>
          </a:prstGeom>
          <a:noFill/>
        </p:spPr>
        <p:txBody>
          <a:bodyPr wrap="square" rtlCol="0">
            <a:spAutoFit/>
          </a:bodyPr>
          <a:lstStyle/>
          <a:p>
            <a:pPr>
              <a:spcAft>
                <a:spcPts val="600"/>
              </a:spcAft>
            </a:pPr>
            <a:r>
              <a:rPr lang="en-US" b="1" dirty="0">
                <a:solidFill>
                  <a:srgbClr val="0070C0"/>
                </a:solidFill>
              </a:rPr>
              <a:t>sense</a:t>
            </a:r>
          </a:p>
          <a:p>
            <a:pPr>
              <a:spcAft>
                <a:spcPts val="600"/>
              </a:spcAft>
            </a:pPr>
            <a:r>
              <a:rPr lang="en-US" b="1" dirty="0">
                <a:solidFill>
                  <a:srgbClr val="7030A0"/>
                </a:solidFill>
              </a:rPr>
              <a:t>meaning</a:t>
            </a:r>
          </a:p>
          <a:p>
            <a:pPr>
              <a:spcAft>
                <a:spcPts val="600"/>
              </a:spcAft>
            </a:pPr>
            <a:r>
              <a:rPr lang="en-US" b="1" dirty="0">
                <a:solidFill>
                  <a:srgbClr val="7030A0"/>
                </a:solidFill>
              </a:rPr>
              <a:t>meaning</a:t>
            </a:r>
          </a:p>
          <a:p>
            <a:pPr>
              <a:spcAft>
                <a:spcPts val="600"/>
              </a:spcAft>
            </a:pPr>
            <a:r>
              <a:rPr lang="en-US" b="1" dirty="0">
                <a:solidFill>
                  <a:srgbClr val="7030A0"/>
                </a:solidFill>
              </a:rPr>
              <a:t>meaningful</a:t>
            </a:r>
            <a:r>
              <a:rPr lang="en-US" dirty="0"/>
              <a:t> information retained</a:t>
            </a:r>
          </a:p>
        </p:txBody>
      </p:sp>
    </p:spTree>
    <p:extLst>
      <p:ext uri="{BB962C8B-B14F-4D97-AF65-F5344CB8AC3E}">
        <p14:creationId xmlns:p14="http://schemas.microsoft.com/office/powerpoint/2010/main" val="908258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Tree>
    <p:extLst>
      <p:ext uri="{BB962C8B-B14F-4D97-AF65-F5344CB8AC3E}">
        <p14:creationId xmlns:p14="http://schemas.microsoft.com/office/powerpoint/2010/main" val="2437576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F9E42-20AA-2A49-A786-57C5AFB37935}"/>
              </a:ext>
            </a:extLst>
          </p:cNvPr>
          <p:cNvSpPr>
            <a:spLocks noGrp="1"/>
          </p:cNvSpPr>
          <p:nvPr>
            <p:ph type="title"/>
          </p:nvPr>
        </p:nvSpPr>
        <p:spPr>
          <a:xfrm>
            <a:off x="628648" y="573366"/>
            <a:ext cx="7886700" cy="688526"/>
          </a:xfrm>
        </p:spPr>
        <p:txBody>
          <a:bodyPr/>
          <a:lstStyle/>
          <a:p>
            <a:r>
              <a:rPr lang="en-US" dirty="0"/>
              <a:t>Connecting the Dots</a:t>
            </a:r>
          </a:p>
        </p:txBody>
      </p:sp>
      <p:pic>
        <p:nvPicPr>
          <p:cNvPr id="4" name="X64ifPn.gif">
            <a:extLst>
              <a:ext uri="{FF2B5EF4-FFF2-40B4-BE49-F238E27FC236}">
                <a16:creationId xmlns:a16="http://schemas.microsoft.com/office/drawing/2014/main" id="{4E6A6693-6D47-1271-D7A2-6BE38BB578FA}"/>
              </a:ext>
            </a:extLst>
          </p:cNvPr>
          <p:cNvPicPr>
            <a:picLocks noChangeAspect="1"/>
          </p:cNvPicPr>
          <p:nvPr/>
        </p:nvPicPr>
        <p:blipFill>
          <a:blip r:embed="rId3"/>
          <a:stretch>
            <a:fillRect/>
          </a:stretch>
        </p:blipFill>
        <p:spPr>
          <a:xfrm>
            <a:off x="2920224" y="1514595"/>
            <a:ext cx="3303551" cy="2902218"/>
          </a:xfrm>
          <a:prstGeom prst="rect">
            <a:avLst/>
          </a:prstGeom>
          <a:ln w="12700">
            <a:miter lim="400000"/>
          </a:ln>
        </p:spPr>
      </p:pic>
      <p:sp>
        <p:nvSpPr>
          <p:cNvPr id="5" name="TextBox 4">
            <a:extLst>
              <a:ext uri="{FF2B5EF4-FFF2-40B4-BE49-F238E27FC236}">
                <a16:creationId xmlns:a16="http://schemas.microsoft.com/office/drawing/2014/main" id="{CB1E4258-2656-5E96-1345-1CDB9B43F1F1}"/>
              </a:ext>
            </a:extLst>
          </p:cNvPr>
          <p:cNvSpPr txBox="1"/>
          <p:nvPr/>
        </p:nvSpPr>
        <p:spPr>
          <a:xfrm>
            <a:off x="3375424" y="4642371"/>
            <a:ext cx="2356080" cy="369332"/>
          </a:xfrm>
          <a:prstGeom prst="rect">
            <a:avLst/>
          </a:prstGeom>
          <a:noFill/>
        </p:spPr>
        <p:txBody>
          <a:bodyPr wrap="square" rtlCol="0">
            <a:spAutoFit/>
          </a:bodyPr>
          <a:lstStyle/>
          <a:p>
            <a:r>
              <a:rPr lang="en-US" dirty="0"/>
              <a:t>How many triangles?</a:t>
            </a:r>
          </a:p>
        </p:txBody>
      </p:sp>
      <p:sp>
        <p:nvSpPr>
          <p:cNvPr id="6" name="TextBox 5">
            <a:extLst>
              <a:ext uri="{FF2B5EF4-FFF2-40B4-BE49-F238E27FC236}">
                <a16:creationId xmlns:a16="http://schemas.microsoft.com/office/drawing/2014/main" id="{D27F6B58-A8C1-9714-A59C-073264D92F1D}"/>
              </a:ext>
            </a:extLst>
          </p:cNvPr>
          <p:cNvSpPr txBox="1"/>
          <p:nvPr/>
        </p:nvSpPr>
        <p:spPr>
          <a:xfrm>
            <a:off x="747583" y="5237261"/>
            <a:ext cx="7648831" cy="1000274"/>
          </a:xfrm>
          <a:prstGeom prst="rect">
            <a:avLst/>
          </a:prstGeom>
          <a:noFill/>
        </p:spPr>
        <p:txBody>
          <a:bodyPr wrap="square" rtlCol="0">
            <a:spAutoFit/>
          </a:bodyPr>
          <a:lstStyle/>
          <a:p>
            <a:pPr algn="ctr">
              <a:spcAft>
                <a:spcPts val="600"/>
              </a:spcAft>
            </a:pPr>
            <a:r>
              <a:rPr lang="en-US" dirty="0"/>
              <a:t>In Steps 5–8 (</a:t>
            </a:r>
            <a:r>
              <a:rPr lang="en-US" b="1" dirty="0"/>
              <a:t>checking steps</a:t>
            </a:r>
            <a:r>
              <a:rPr lang="en-US" dirty="0"/>
              <a:t>), we ask: </a:t>
            </a:r>
          </a:p>
          <a:p>
            <a:pPr algn="ctr"/>
            <a:r>
              <a:rPr lang="en-US" dirty="0"/>
              <a:t>Have we added information? </a:t>
            </a:r>
          </a:p>
          <a:p>
            <a:pPr algn="ctr"/>
            <a:r>
              <a:rPr lang="en-US" dirty="0"/>
              <a:t>Have we made assumptions?</a:t>
            </a:r>
          </a:p>
        </p:txBody>
      </p:sp>
    </p:spTree>
    <p:extLst>
      <p:ext uri="{BB962C8B-B14F-4D97-AF65-F5344CB8AC3E}">
        <p14:creationId xmlns:p14="http://schemas.microsoft.com/office/powerpoint/2010/main" val="285893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5E479-8A3B-AEC9-2FA3-A5EBDC93619A}"/>
              </a:ext>
            </a:extLst>
          </p:cNvPr>
          <p:cNvSpPr>
            <a:spLocks noGrp="1"/>
          </p:cNvSpPr>
          <p:nvPr>
            <p:ph type="title"/>
          </p:nvPr>
        </p:nvSpPr>
        <p:spPr>
          <a:xfrm>
            <a:off x="409565" y="611134"/>
            <a:ext cx="8143061" cy="688526"/>
          </a:xfrm>
        </p:spPr>
        <p:txBody>
          <a:bodyPr/>
          <a:lstStyle/>
          <a:p>
            <a:r>
              <a:rPr lang="en-US" dirty="0"/>
              <a:t>Timing and Memory</a:t>
            </a:r>
          </a:p>
        </p:txBody>
      </p:sp>
      <p:pic>
        <p:nvPicPr>
          <p:cNvPr id="3" name="Picture 2">
            <a:extLst>
              <a:ext uri="{FF2B5EF4-FFF2-40B4-BE49-F238E27FC236}">
                <a16:creationId xmlns:a16="http://schemas.microsoft.com/office/drawing/2014/main" id="{506F9CEF-83E3-1A2D-0FE3-19A23B7F0BEE}"/>
              </a:ext>
            </a:extLst>
          </p:cNvPr>
          <p:cNvPicPr>
            <a:picLocks noChangeAspect="1"/>
          </p:cNvPicPr>
          <p:nvPr/>
        </p:nvPicPr>
        <p:blipFill rotWithShape="1">
          <a:blip r:embed="rId2"/>
          <a:srcRect l="11538" t="32104" r="71414" b="19293"/>
          <a:stretch/>
        </p:blipFill>
        <p:spPr>
          <a:xfrm>
            <a:off x="872420" y="2412293"/>
            <a:ext cx="1149178" cy="1842890"/>
          </a:xfrm>
          <a:prstGeom prst="rect">
            <a:avLst/>
          </a:prstGeom>
        </p:spPr>
      </p:pic>
      <p:pic>
        <p:nvPicPr>
          <p:cNvPr id="5" name="Picture 4">
            <a:extLst>
              <a:ext uri="{FF2B5EF4-FFF2-40B4-BE49-F238E27FC236}">
                <a16:creationId xmlns:a16="http://schemas.microsoft.com/office/drawing/2014/main" id="{323051D9-826F-88D7-B65F-3878B06CAD0E}"/>
              </a:ext>
            </a:extLst>
          </p:cNvPr>
          <p:cNvPicPr>
            <a:picLocks noChangeAspect="1"/>
          </p:cNvPicPr>
          <p:nvPr/>
        </p:nvPicPr>
        <p:blipFill rotWithShape="1">
          <a:blip r:embed="rId2"/>
          <a:srcRect l="40021" t="39836" r="37733" b="11562"/>
          <a:stretch/>
        </p:blipFill>
        <p:spPr>
          <a:xfrm>
            <a:off x="3475097" y="2356854"/>
            <a:ext cx="1804086" cy="2217172"/>
          </a:xfrm>
          <a:prstGeom prst="rect">
            <a:avLst/>
          </a:prstGeom>
        </p:spPr>
      </p:pic>
      <p:pic>
        <p:nvPicPr>
          <p:cNvPr id="6" name="Picture 5">
            <a:extLst>
              <a:ext uri="{FF2B5EF4-FFF2-40B4-BE49-F238E27FC236}">
                <a16:creationId xmlns:a16="http://schemas.microsoft.com/office/drawing/2014/main" id="{D421DDE7-05BF-5AA8-14BC-51757D2F69B7}"/>
              </a:ext>
            </a:extLst>
          </p:cNvPr>
          <p:cNvPicPr>
            <a:picLocks noChangeAspect="1"/>
          </p:cNvPicPr>
          <p:nvPr/>
        </p:nvPicPr>
        <p:blipFill rotWithShape="1">
          <a:blip r:embed="rId2"/>
          <a:srcRect l="71830" t="36510" r="11122" b="14887"/>
          <a:stretch/>
        </p:blipFill>
        <p:spPr>
          <a:xfrm>
            <a:off x="6872810" y="2359965"/>
            <a:ext cx="1205889" cy="1933835"/>
          </a:xfrm>
          <a:prstGeom prst="rect">
            <a:avLst/>
          </a:prstGeom>
        </p:spPr>
      </p:pic>
      <p:cxnSp>
        <p:nvCxnSpPr>
          <p:cNvPr id="8" name="Straight Arrow Connector 7">
            <a:extLst>
              <a:ext uri="{FF2B5EF4-FFF2-40B4-BE49-F238E27FC236}">
                <a16:creationId xmlns:a16="http://schemas.microsoft.com/office/drawing/2014/main" id="{007E3F5D-0789-8D90-77CB-637B22C9C97E}"/>
              </a:ext>
            </a:extLst>
          </p:cNvPr>
          <p:cNvCxnSpPr/>
          <p:nvPr/>
        </p:nvCxnSpPr>
        <p:spPr>
          <a:xfrm>
            <a:off x="2271190" y="2579282"/>
            <a:ext cx="741405" cy="7537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61F613C-2616-40EA-878E-6EB660EEFBA7}"/>
              </a:ext>
            </a:extLst>
          </p:cNvPr>
          <p:cNvCxnSpPr/>
          <p:nvPr/>
        </p:nvCxnSpPr>
        <p:spPr>
          <a:xfrm flipV="1">
            <a:off x="5594762" y="2579282"/>
            <a:ext cx="815546" cy="7034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B982975-FA22-2FBD-D24E-449A75DF7377}"/>
              </a:ext>
            </a:extLst>
          </p:cNvPr>
          <p:cNvSpPr txBox="1"/>
          <p:nvPr/>
        </p:nvSpPr>
        <p:spPr>
          <a:xfrm>
            <a:off x="372289" y="1838280"/>
            <a:ext cx="2372498" cy="369332"/>
          </a:xfrm>
          <a:prstGeom prst="rect">
            <a:avLst/>
          </a:prstGeom>
          <a:noFill/>
        </p:spPr>
        <p:txBody>
          <a:bodyPr wrap="square" rtlCol="0">
            <a:spAutoFit/>
          </a:bodyPr>
          <a:lstStyle/>
          <a:p>
            <a:r>
              <a:rPr lang="en-US" b="1" dirty="0">
                <a:solidFill>
                  <a:schemeClr val="accent6">
                    <a:lumMod val="75000"/>
                  </a:schemeClr>
                </a:solidFill>
              </a:rPr>
              <a:t>Short-term memory</a:t>
            </a:r>
          </a:p>
        </p:txBody>
      </p:sp>
      <p:sp>
        <p:nvSpPr>
          <p:cNvPr id="12" name="TextBox 11">
            <a:extLst>
              <a:ext uri="{FF2B5EF4-FFF2-40B4-BE49-F238E27FC236}">
                <a16:creationId xmlns:a16="http://schemas.microsoft.com/office/drawing/2014/main" id="{56167FC1-A951-4548-F88E-59AD3343CCDB}"/>
              </a:ext>
            </a:extLst>
          </p:cNvPr>
          <p:cNvSpPr txBox="1"/>
          <p:nvPr/>
        </p:nvSpPr>
        <p:spPr>
          <a:xfrm>
            <a:off x="3406348" y="1833010"/>
            <a:ext cx="2188414" cy="369332"/>
          </a:xfrm>
          <a:prstGeom prst="rect">
            <a:avLst/>
          </a:prstGeom>
          <a:noFill/>
        </p:spPr>
        <p:txBody>
          <a:bodyPr wrap="square" rtlCol="0">
            <a:spAutoFit/>
          </a:bodyPr>
          <a:lstStyle/>
          <a:p>
            <a:r>
              <a:rPr lang="en-US" b="1" dirty="0">
                <a:solidFill>
                  <a:schemeClr val="accent6">
                    <a:lumMod val="50000"/>
                  </a:schemeClr>
                </a:solidFill>
              </a:rPr>
              <a:t>Working memory</a:t>
            </a:r>
          </a:p>
        </p:txBody>
      </p:sp>
      <p:sp>
        <p:nvSpPr>
          <p:cNvPr id="13" name="TextBox 12">
            <a:extLst>
              <a:ext uri="{FF2B5EF4-FFF2-40B4-BE49-F238E27FC236}">
                <a16:creationId xmlns:a16="http://schemas.microsoft.com/office/drawing/2014/main" id="{2301AA1D-62FB-62BE-28AF-26739853171D}"/>
              </a:ext>
            </a:extLst>
          </p:cNvPr>
          <p:cNvSpPr txBox="1"/>
          <p:nvPr/>
        </p:nvSpPr>
        <p:spPr>
          <a:xfrm>
            <a:off x="6324753" y="1809648"/>
            <a:ext cx="2302001" cy="369332"/>
          </a:xfrm>
          <a:prstGeom prst="rect">
            <a:avLst/>
          </a:prstGeom>
          <a:noFill/>
        </p:spPr>
        <p:txBody>
          <a:bodyPr wrap="square" rtlCol="0">
            <a:spAutoFit/>
          </a:bodyPr>
          <a:lstStyle/>
          <a:p>
            <a:r>
              <a:rPr lang="en-US" b="1" dirty="0">
                <a:highlight>
                  <a:srgbClr val="FFFF00"/>
                </a:highlight>
              </a:rPr>
              <a:t>Long-term memory</a:t>
            </a:r>
          </a:p>
        </p:txBody>
      </p:sp>
      <p:sp>
        <p:nvSpPr>
          <p:cNvPr id="14" name="TextBox 13">
            <a:extLst>
              <a:ext uri="{FF2B5EF4-FFF2-40B4-BE49-F238E27FC236}">
                <a16:creationId xmlns:a16="http://schemas.microsoft.com/office/drawing/2014/main" id="{E885B005-BE7B-B019-D895-F9BA35EDE58C}"/>
              </a:ext>
            </a:extLst>
          </p:cNvPr>
          <p:cNvSpPr txBox="1"/>
          <p:nvPr/>
        </p:nvSpPr>
        <p:spPr>
          <a:xfrm>
            <a:off x="1956802" y="4850652"/>
            <a:ext cx="2372498" cy="338554"/>
          </a:xfrm>
          <a:prstGeom prst="rect">
            <a:avLst/>
          </a:prstGeom>
          <a:noFill/>
        </p:spPr>
        <p:txBody>
          <a:bodyPr wrap="square" rtlCol="0">
            <a:spAutoFit/>
          </a:bodyPr>
          <a:lstStyle/>
          <a:p>
            <a:r>
              <a:rPr lang="en-US" sz="1600" dirty="0"/>
              <a:t>Step 1   </a:t>
            </a:r>
            <a:r>
              <a:rPr lang="en-US" sz="1600" b="1" dirty="0"/>
              <a:t>Consume</a:t>
            </a:r>
            <a:endParaRPr lang="en-US" sz="1600" dirty="0"/>
          </a:p>
        </p:txBody>
      </p:sp>
      <p:sp>
        <p:nvSpPr>
          <p:cNvPr id="15" name="TextBox 14">
            <a:extLst>
              <a:ext uri="{FF2B5EF4-FFF2-40B4-BE49-F238E27FC236}">
                <a16:creationId xmlns:a16="http://schemas.microsoft.com/office/drawing/2014/main" id="{9C529B64-7EAB-51BC-D385-6DAC00A163C7}"/>
              </a:ext>
            </a:extLst>
          </p:cNvPr>
          <p:cNvSpPr txBox="1"/>
          <p:nvPr/>
        </p:nvSpPr>
        <p:spPr>
          <a:xfrm>
            <a:off x="372289" y="5160780"/>
            <a:ext cx="3581857" cy="338554"/>
          </a:xfrm>
          <a:prstGeom prst="rect">
            <a:avLst/>
          </a:prstGeom>
          <a:noFill/>
        </p:spPr>
        <p:txBody>
          <a:bodyPr wrap="square" rtlCol="0">
            <a:spAutoFit/>
          </a:bodyPr>
          <a:lstStyle/>
          <a:p>
            <a:r>
              <a:rPr lang="en-US" sz="1600" dirty="0"/>
              <a:t>Steps 2 and 3, </a:t>
            </a:r>
            <a:r>
              <a:rPr lang="en-US" sz="1600" b="1" dirty="0"/>
              <a:t>Verbalize</a:t>
            </a:r>
            <a:r>
              <a:rPr lang="en-US" sz="1600" dirty="0"/>
              <a:t> and </a:t>
            </a:r>
            <a:r>
              <a:rPr lang="en-US" sz="1600" b="1" dirty="0"/>
              <a:t>Chunk</a:t>
            </a:r>
            <a:endParaRPr lang="en-US" sz="1600" dirty="0"/>
          </a:p>
        </p:txBody>
      </p:sp>
      <p:sp>
        <p:nvSpPr>
          <p:cNvPr id="16" name="TextBox 15">
            <a:extLst>
              <a:ext uri="{FF2B5EF4-FFF2-40B4-BE49-F238E27FC236}">
                <a16:creationId xmlns:a16="http://schemas.microsoft.com/office/drawing/2014/main" id="{4FA3A9CE-A6CE-03F3-9C2A-385ECC2517A1}"/>
              </a:ext>
            </a:extLst>
          </p:cNvPr>
          <p:cNvSpPr txBox="1"/>
          <p:nvPr/>
        </p:nvSpPr>
        <p:spPr>
          <a:xfrm>
            <a:off x="1968845" y="5508318"/>
            <a:ext cx="2087499" cy="338554"/>
          </a:xfrm>
          <a:prstGeom prst="rect">
            <a:avLst/>
          </a:prstGeom>
          <a:noFill/>
        </p:spPr>
        <p:txBody>
          <a:bodyPr wrap="square" rtlCol="0">
            <a:spAutoFit/>
          </a:bodyPr>
          <a:lstStyle/>
          <a:p>
            <a:r>
              <a:rPr lang="en-US" sz="1600" dirty="0"/>
              <a:t>Step 4, </a:t>
            </a:r>
            <a:r>
              <a:rPr lang="en-US" sz="1600" b="1" dirty="0"/>
              <a:t>Blind Draft</a:t>
            </a:r>
            <a:endParaRPr lang="en-US" sz="1600" dirty="0"/>
          </a:p>
        </p:txBody>
      </p:sp>
      <p:sp>
        <p:nvSpPr>
          <p:cNvPr id="18" name="TextBox 17">
            <a:extLst>
              <a:ext uri="{FF2B5EF4-FFF2-40B4-BE49-F238E27FC236}">
                <a16:creationId xmlns:a16="http://schemas.microsoft.com/office/drawing/2014/main" id="{7EF99254-8A0D-068E-6E57-F7A34BD1570A}"/>
              </a:ext>
            </a:extLst>
          </p:cNvPr>
          <p:cNvSpPr txBox="1"/>
          <p:nvPr/>
        </p:nvSpPr>
        <p:spPr>
          <a:xfrm>
            <a:off x="1238136" y="5877712"/>
            <a:ext cx="2791041" cy="338554"/>
          </a:xfrm>
          <a:prstGeom prst="rect">
            <a:avLst/>
          </a:prstGeom>
          <a:noFill/>
        </p:spPr>
        <p:txBody>
          <a:bodyPr wrap="square" rtlCol="0">
            <a:spAutoFit/>
          </a:bodyPr>
          <a:lstStyle/>
          <a:p>
            <a:r>
              <a:rPr lang="en-US" sz="1600" dirty="0"/>
              <a:t>Steps 5–8, </a:t>
            </a:r>
            <a:r>
              <a:rPr lang="en-US" sz="1600" b="1" dirty="0"/>
              <a:t>Checking steps</a:t>
            </a:r>
            <a:endParaRPr lang="en-US" sz="1600" dirty="0">
              <a:highlight>
                <a:srgbClr val="FFFF00"/>
              </a:highlight>
            </a:endParaRPr>
          </a:p>
        </p:txBody>
      </p:sp>
      <p:sp>
        <p:nvSpPr>
          <p:cNvPr id="19" name="TextBox 18">
            <a:extLst>
              <a:ext uri="{FF2B5EF4-FFF2-40B4-BE49-F238E27FC236}">
                <a16:creationId xmlns:a16="http://schemas.microsoft.com/office/drawing/2014/main" id="{8B63D969-27E4-9B58-0069-52A612D834C0}"/>
              </a:ext>
            </a:extLst>
          </p:cNvPr>
          <p:cNvSpPr txBox="1"/>
          <p:nvPr/>
        </p:nvSpPr>
        <p:spPr>
          <a:xfrm>
            <a:off x="3940146" y="4865736"/>
            <a:ext cx="2188413" cy="338554"/>
          </a:xfrm>
          <a:prstGeom prst="rect">
            <a:avLst/>
          </a:prstGeom>
          <a:noFill/>
        </p:spPr>
        <p:txBody>
          <a:bodyPr wrap="square" rtlCol="0">
            <a:spAutoFit/>
          </a:bodyPr>
          <a:lstStyle/>
          <a:p>
            <a:r>
              <a:rPr lang="en-US" sz="1600" b="1" dirty="0">
                <a:solidFill>
                  <a:schemeClr val="accent6">
                    <a:lumMod val="75000"/>
                  </a:schemeClr>
                </a:solidFill>
              </a:rPr>
              <a:t>Short-term memory</a:t>
            </a:r>
            <a:endParaRPr lang="en-US" sz="1600" dirty="0"/>
          </a:p>
        </p:txBody>
      </p:sp>
      <p:sp>
        <p:nvSpPr>
          <p:cNvPr id="20" name="TextBox 19">
            <a:extLst>
              <a:ext uri="{FF2B5EF4-FFF2-40B4-BE49-F238E27FC236}">
                <a16:creationId xmlns:a16="http://schemas.microsoft.com/office/drawing/2014/main" id="{866DB1CC-6559-0D9B-6090-C917D620B846}"/>
              </a:ext>
            </a:extLst>
          </p:cNvPr>
          <p:cNvSpPr txBox="1"/>
          <p:nvPr/>
        </p:nvSpPr>
        <p:spPr>
          <a:xfrm>
            <a:off x="6227371" y="4895928"/>
            <a:ext cx="1468869" cy="338554"/>
          </a:xfrm>
          <a:prstGeom prst="rect">
            <a:avLst/>
          </a:prstGeom>
          <a:noFill/>
        </p:spPr>
        <p:txBody>
          <a:bodyPr wrap="square" rtlCol="0">
            <a:spAutoFit/>
          </a:bodyPr>
          <a:lstStyle/>
          <a:p>
            <a:r>
              <a:rPr lang="en-US" sz="1600" dirty="0"/>
              <a:t>5–7 minutes</a:t>
            </a:r>
          </a:p>
        </p:txBody>
      </p:sp>
      <p:sp>
        <p:nvSpPr>
          <p:cNvPr id="21" name="TextBox 20">
            <a:extLst>
              <a:ext uri="{FF2B5EF4-FFF2-40B4-BE49-F238E27FC236}">
                <a16:creationId xmlns:a16="http://schemas.microsoft.com/office/drawing/2014/main" id="{E7B6D574-431A-BA11-7A8F-FACEAA1CDE09}"/>
              </a:ext>
            </a:extLst>
          </p:cNvPr>
          <p:cNvSpPr txBox="1"/>
          <p:nvPr/>
        </p:nvSpPr>
        <p:spPr>
          <a:xfrm>
            <a:off x="3968146" y="5164115"/>
            <a:ext cx="1930108" cy="338554"/>
          </a:xfrm>
          <a:prstGeom prst="rect">
            <a:avLst/>
          </a:prstGeom>
          <a:noFill/>
        </p:spPr>
        <p:txBody>
          <a:bodyPr wrap="square" rtlCol="0">
            <a:spAutoFit/>
          </a:bodyPr>
          <a:lstStyle/>
          <a:p>
            <a:r>
              <a:rPr lang="en-US" sz="1600" b="1" dirty="0">
                <a:solidFill>
                  <a:schemeClr val="accent6">
                    <a:lumMod val="50000"/>
                  </a:schemeClr>
                </a:solidFill>
              </a:rPr>
              <a:t>Working memory</a:t>
            </a:r>
            <a:endParaRPr lang="en-US" sz="1600" dirty="0"/>
          </a:p>
        </p:txBody>
      </p:sp>
      <p:sp>
        <p:nvSpPr>
          <p:cNvPr id="22" name="TextBox 21">
            <a:extLst>
              <a:ext uri="{FF2B5EF4-FFF2-40B4-BE49-F238E27FC236}">
                <a16:creationId xmlns:a16="http://schemas.microsoft.com/office/drawing/2014/main" id="{E5C4D545-D90D-C40E-6652-70F545BFD2A5}"/>
              </a:ext>
            </a:extLst>
          </p:cNvPr>
          <p:cNvSpPr txBox="1"/>
          <p:nvPr/>
        </p:nvSpPr>
        <p:spPr>
          <a:xfrm>
            <a:off x="6227371" y="5180917"/>
            <a:ext cx="1519881" cy="338554"/>
          </a:xfrm>
          <a:prstGeom prst="rect">
            <a:avLst/>
          </a:prstGeom>
          <a:noFill/>
        </p:spPr>
        <p:txBody>
          <a:bodyPr wrap="square" rtlCol="0">
            <a:spAutoFit/>
          </a:bodyPr>
          <a:lstStyle/>
          <a:p>
            <a:r>
              <a:rPr lang="en-US" sz="1600" dirty="0"/>
              <a:t>7–10 minutes</a:t>
            </a:r>
          </a:p>
        </p:txBody>
      </p:sp>
      <p:pic>
        <p:nvPicPr>
          <p:cNvPr id="25" name="Graphic 24" descr="Checkmark with solid fill">
            <a:extLst>
              <a:ext uri="{FF2B5EF4-FFF2-40B4-BE49-F238E27FC236}">
                <a16:creationId xmlns:a16="http://schemas.microsoft.com/office/drawing/2014/main" id="{401ADEA9-6D45-CB99-EEED-AFCC256D27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24753" y="5514537"/>
            <a:ext cx="322073" cy="322073"/>
          </a:xfrm>
          <a:prstGeom prst="rect">
            <a:avLst/>
          </a:prstGeom>
        </p:spPr>
      </p:pic>
      <p:sp>
        <p:nvSpPr>
          <p:cNvPr id="26" name="TextBox 25">
            <a:extLst>
              <a:ext uri="{FF2B5EF4-FFF2-40B4-BE49-F238E27FC236}">
                <a16:creationId xmlns:a16="http://schemas.microsoft.com/office/drawing/2014/main" id="{67301DC7-1E22-0ACB-86CC-FE69AD8AF340}"/>
              </a:ext>
            </a:extLst>
          </p:cNvPr>
          <p:cNvSpPr txBox="1"/>
          <p:nvPr/>
        </p:nvSpPr>
        <p:spPr>
          <a:xfrm>
            <a:off x="6196970" y="5871574"/>
            <a:ext cx="1422499" cy="338554"/>
          </a:xfrm>
          <a:prstGeom prst="rect">
            <a:avLst/>
          </a:prstGeom>
          <a:noFill/>
        </p:spPr>
        <p:txBody>
          <a:bodyPr wrap="square" rtlCol="0">
            <a:spAutoFit/>
          </a:bodyPr>
          <a:lstStyle/>
          <a:p>
            <a:r>
              <a:rPr lang="en-US" sz="1600" dirty="0"/>
              <a:t>More time</a:t>
            </a:r>
          </a:p>
        </p:txBody>
      </p:sp>
      <p:sp>
        <p:nvSpPr>
          <p:cNvPr id="27" name="TextBox 26">
            <a:extLst>
              <a:ext uri="{FF2B5EF4-FFF2-40B4-BE49-F238E27FC236}">
                <a16:creationId xmlns:a16="http://schemas.microsoft.com/office/drawing/2014/main" id="{E7478C02-375B-5A9B-ADCD-BF100BC414BD}"/>
              </a:ext>
            </a:extLst>
          </p:cNvPr>
          <p:cNvSpPr txBox="1"/>
          <p:nvPr/>
        </p:nvSpPr>
        <p:spPr>
          <a:xfrm>
            <a:off x="3954146" y="5871574"/>
            <a:ext cx="2099382" cy="338554"/>
          </a:xfrm>
          <a:prstGeom prst="rect">
            <a:avLst/>
          </a:prstGeom>
          <a:noFill/>
        </p:spPr>
        <p:txBody>
          <a:bodyPr wrap="square" rtlCol="0">
            <a:spAutoFit/>
          </a:bodyPr>
          <a:lstStyle/>
          <a:p>
            <a:r>
              <a:rPr lang="en-US" sz="1600" b="1" dirty="0">
                <a:highlight>
                  <a:srgbClr val="FFFF00"/>
                </a:highlight>
              </a:rPr>
              <a:t>Long-term</a:t>
            </a:r>
            <a:r>
              <a:rPr lang="en-US" sz="1600" dirty="0">
                <a:highlight>
                  <a:srgbClr val="FFFF00"/>
                </a:highlight>
              </a:rPr>
              <a:t> </a:t>
            </a:r>
            <a:r>
              <a:rPr lang="en-US" sz="1600" b="1" dirty="0">
                <a:highlight>
                  <a:srgbClr val="FFFF00"/>
                </a:highlight>
              </a:rPr>
              <a:t>memory</a:t>
            </a:r>
            <a:endParaRPr lang="en-US" sz="1600" dirty="0"/>
          </a:p>
        </p:txBody>
      </p:sp>
      <p:pic>
        <p:nvPicPr>
          <p:cNvPr id="7" name="Picture 6" descr="Icon&#10;&#10;Description automatically generated with medium confidence">
            <a:extLst>
              <a:ext uri="{FF2B5EF4-FFF2-40B4-BE49-F238E27FC236}">
                <a16:creationId xmlns:a16="http://schemas.microsoft.com/office/drawing/2014/main" id="{F42DC420-AD89-FEC4-B680-DC8D53F265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3965989">
            <a:off x="4243942" y="3209924"/>
            <a:ext cx="277845" cy="331276"/>
          </a:xfrm>
          <a:prstGeom prst="rect">
            <a:avLst/>
          </a:prstGeom>
        </p:spPr>
      </p:pic>
      <p:pic>
        <p:nvPicPr>
          <p:cNvPr id="23" name="Picture 22" descr="Icon&#10;&#10;Description automatically generated with medium confidence">
            <a:extLst>
              <a:ext uri="{FF2B5EF4-FFF2-40B4-BE49-F238E27FC236}">
                <a16:creationId xmlns:a16="http://schemas.microsoft.com/office/drawing/2014/main" id="{0ADE5373-2A08-998E-B55A-231BF32BA661}"/>
              </a:ext>
            </a:extLst>
          </p:cNvPr>
          <p:cNvPicPr>
            <a:picLocks noChangeAspect="1"/>
          </p:cNvPicPr>
          <p:nvPr/>
        </p:nvPicPr>
        <p:blipFill rotWithShape="1">
          <a:blip r:embed="rId5">
            <a:extLst>
              <a:ext uri="{28A0092B-C50C-407E-A947-70E740481C1C}">
                <a14:useLocalDpi xmlns:a14="http://schemas.microsoft.com/office/drawing/2010/main" val="0"/>
              </a:ext>
            </a:extLst>
          </a:blip>
          <a:srcRect l="4494" t="4858" r="11646" b="45284"/>
          <a:stretch/>
        </p:blipFill>
        <p:spPr>
          <a:xfrm>
            <a:off x="7265895" y="2279211"/>
            <a:ext cx="605359" cy="429120"/>
          </a:xfrm>
          <a:prstGeom prst="rect">
            <a:avLst/>
          </a:prstGeom>
        </p:spPr>
      </p:pic>
    </p:spTree>
    <p:extLst>
      <p:ext uri="{BB962C8B-B14F-4D97-AF65-F5344CB8AC3E}">
        <p14:creationId xmlns:p14="http://schemas.microsoft.com/office/powerpoint/2010/main" val="239126369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D870300-B03F-45F7-9154-521D8C74684E}">
  <ds:schemaRefs>
    <ds:schemaRef ds:uri="http://schemas.microsoft.com/sharepoint/v3"/>
    <ds:schemaRef ds:uri="http://purl.org/dc/elements/1.1/"/>
    <ds:schemaRef ds:uri="http://purl.org/dc/dcmitype/"/>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purl.org/dc/terms/"/>
    <ds:schemaRef ds:uri="9ede4979-7183-4f81-a394-71c40c9222c4"/>
    <ds:schemaRef ds:uri="038937e4-20c5-4a73-b245-175c4ead9603"/>
  </ds:schemaRefs>
</ds:datastoreItem>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BB24D467-0034-4452-B16D-25ADAE154BD6}"/>
</file>

<file path=docProps/app.xml><?xml version="1.0" encoding="utf-8"?>
<Properties xmlns="http://schemas.openxmlformats.org/officeDocument/2006/extended-properties" xmlns:vt="http://schemas.openxmlformats.org/officeDocument/2006/docPropsVTypes">
  <Template>Office Theme</Template>
  <TotalTime>6635</TotalTime>
  <Words>546</Words>
  <Application>Microsoft Office PowerPoint</Application>
  <PresentationFormat>On-screen Show (4:3)</PresentationFormat>
  <Paragraphs>118</Paragraphs>
  <Slides>14</Slides>
  <Notes>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Cone of Experience</vt:lpstr>
      <vt:lpstr>PowerPoint Presentation</vt:lpstr>
      <vt:lpstr>Cone of Experience</vt:lpstr>
      <vt:lpstr>Sense and Meaning</vt:lpstr>
      <vt:lpstr>Sense and Meaning</vt:lpstr>
      <vt:lpstr>PowerPoint Presentation</vt:lpstr>
      <vt:lpstr>Connecting the Dots</vt:lpstr>
      <vt:lpstr>Timing and Memory</vt:lpstr>
      <vt:lpstr>Lateralization</vt:lpstr>
      <vt:lpstr>Lateralization</vt:lpstr>
      <vt:lpstr>Higher-level Thinking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344</cp:revision>
  <dcterms:created xsi:type="dcterms:W3CDTF">2019-03-18T18:21:25Z</dcterms:created>
  <dcterms:modified xsi:type="dcterms:W3CDTF">2023-12-26T20:52:40Z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